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72" r:id="rId2"/>
    <p:sldId id="287" r:id="rId3"/>
    <p:sldId id="327" r:id="rId4"/>
    <p:sldId id="328" r:id="rId5"/>
    <p:sldId id="348" r:id="rId6"/>
    <p:sldId id="330" r:id="rId7"/>
    <p:sldId id="349" r:id="rId8"/>
    <p:sldId id="350" r:id="rId9"/>
    <p:sldId id="351" r:id="rId10"/>
    <p:sldId id="352" r:id="rId11"/>
    <p:sldId id="335" r:id="rId12"/>
    <p:sldId id="336" r:id="rId13"/>
    <p:sldId id="337" r:id="rId14"/>
    <p:sldId id="338" r:id="rId15"/>
    <p:sldId id="339" r:id="rId16"/>
    <p:sldId id="340" r:id="rId17"/>
    <p:sldId id="353" r:id="rId18"/>
    <p:sldId id="354" r:id="rId19"/>
    <p:sldId id="343" r:id="rId20"/>
    <p:sldId id="355" r:id="rId21"/>
    <p:sldId id="345" r:id="rId22"/>
    <p:sldId id="346" r:id="rId23"/>
    <p:sldId id="325" r:id="rId24"/>
    <p:sldId id="34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E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197DA0-E51D-4737-856A-00C998DF8EA1}" type="doc">
      <dgm:prSet loTypeId="urn:microsoft.com/office/officeart/2005/8/layout/hierarchy3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B60CE9-BFCC-4CE3-9341-58B1C7582B57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Early</a:t>
          </a:r>
          <a:endParaRPr lang="en-US" dirty="0"/>
        </a:p>
      </dgm:t>
    </dgm:pt>
    <dgm:pt modelId="{C18A1D8A-2A05-4240-BFFF-461CC26C28CA}" type="parTrans" cxnId="{A17D39C9-04A5-483B-B816-92802F88B021}">
      <dgm:prSet/>
      <dgm:spPr/>
      <dgm:t>
        <a:bodyPr/>
        <a:lstStyle/>
        <a:p>
          <a:endParaRPr lang="en-US"/>
        </a:p>
      </dgm:t>
    </dgm:pt>
    <dgm:pt modelId="{28FBD685-D0B0-4B43-AA36-4B4A828189B9}" type="sibTrans" cxnId="{A17D39C9-04A5-483B-B816-92802F88B021}">
      <dgm:prSet/>
      <dgm:spPr/>
      <dgm:t>
        <a:bodyPr/>
        <a:lstStyle/>
        <a:p>
          <a:endParaRPr lang="en-US"/>
        </a:p>
      </dgm:t>
    </dgm:pt>
    <dgm:pt modelId="{81E036D5-98D0-4107-9570-5FC7847C862A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Urgent</a:t>
          </a:r>
          <a:endParaRPr lang="en-US" dirty="0"/>
        </a:p>
      </dgm:t>
    </dgm:pt>
    <dgm:pt modelId="{4761282B-D380-4E47-9B2A-4B0C5EC30A8F}" type="parTrans" cxnId="{BA5BB091-ED5F-4A0D-967D-4D5518CC17C0}">
      <dgm:prSet/>
      <dgm:spPr/>
      <dgm:t>
        <a:bodyPr/>
        <a:lstStyle/>
        <a:p>
          <a:endParaRPr lang="en-US"/>
        </a:p>
      </dgm:t>
    </dgm:pt>
    <dgm:pt modelId="{9E100806-2CFD-472C-A12D-EAFA7B5A2223}" type="sibTrans" cxnId="{BA5BB091-ED5F-4A0D-967D-4D5518CC17C0}">
      <dgm:prSet/>
      <dgm:spPr/>
      <dgm:t>
        <a:bodyPr/>
        <a:lstStyle/>
        <a:p>
          <a:endParaRPr lang="en-US"/>
        </a:p>
      </dgm:t>
    </dgm:pt>
    <dgm:pt modelId="{FA66B5ED-932B-4653-8677-C47C55C06A01}" type="pres">
      <dgm:prSet presAssocID="{60197DA0-E51D-4737-856A-00C998DF8E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8904C4D-2E99-4F9C-A6D7-5C8C7365CFCD}" type="pres">
      <dgm:prSet presAssocID="{F2B60CE9-BFCC-4CE3-9341-58B1C7582B57}" presName="root" presStyleCnt="0"/>
      <dgm:spPr/>
      <dgm:t>
        <a:bodyPr/>
        <a:lstStyle/>
        <a:p>
          <a:endParaRPr lang="ms-MY"/>
        </a:p>
      </dgm:t>
    </dgm:pt>
    <dgm:pt modelId="{FB33F1E2-BE50-41D6-9C99-D3A6C42580C0}" type="pres">
      <dgm:prSet presAssocID="{F2B60CE9-BFCC-4CE3-9341-58B1C7582B57}" presName="rootComposite" presStyleCnt="0"/>
      <dgm:spPr/>
      <dgm:t>
        <a:bodyPr/>
        <a:lstStyle/>
        <a:p>
          <a:endParaRPr lang="ms-MY"/>
        </a:p>
      </dgm:t>
    </dgm:pt>
    <dgm:pt modelId="{F4A1296D-87B5-4ADC-87C2-A18FD1D03F46}" type="pres">
      <dgm:prSet presAssocID="{F2B60CE9-BFCC-4CE3-9341-58B1C7582B57}" presName="rootText" presStyleLbl="node1" presStyleIdx="0" presStyleCnt="2"/>
      <dgm:spPr/>
      <dgm:t>
        <a:bodyPr/>
        <a:lstStyle/>
        <a:p>
          <a:endParaRPr lang="en-US"/>
        </a:p>
      </dgm:t>
    </dgm:pt>
    <dgm:pt modelId="{52B2D5C3-8960-4538-9395-0E13CDCF9F03}" type="pres">
      <dgm:prSet presAssocID="{F2B60CE9-BFCC-4CE3-9341-58B1C7582B57}" presName="rootConnector" presStyleLbl="node1" presStyleIdx="0" presStyleCnt="2"/>
      <dgm:spPr/>
      <dgm:t>
        <a:bodyPr/>
        <a:lstStyle/>
        <a:p>
          <a:endParaRPr lang="en-US"/>
        </a:p>
      </dgm:t>
    </dgm:pt>
    <dgm:pt modelId="{B3252DE5-A6EC-4B87-8EC4-A1EDDBCAD2F8}" type="pres">
      <dgm:prSet presAssocID="{F2B60CE9-BFCC-4CE3-9341-58B1C7582B57}" presName="childShape" presStyleCnt="0"/>
      <dgm:spPr/>
      <dgm:t>
        <a:bodyPr/>
        <a:lstStyle/>
        <a:p>
          <a:endParaRPr lang="ms-MY"/>
        </a:p>
      </dgm:t>
    </dgm:pt>
    <dgm:pt modelId="{C2EDF970-E9E2-455B-AC45-0C46382AA045}" type="pres">
      <dgm:prSet presAssocID="{81E036D5-98D0-4107-9570-5FC7847C862A}" presName="root" presStyleCnt="0"/>
      <dgm:spPr/>
      <dgm:t>
        <a:bodyPr/>
        <a:lstStyle/>
        <a:p>
          <a:endParaRPr lang="ms-MY"/>
        </a:p>
      </dgm:t>
    </dgm:pt>
    <dgm:pt modelId="{27DC637B-B0EF-43CD-8D72-210E12849CF5}" type="pres">
      <dgm:prSet presAssocID="{81E036D5-98D0-4107-9570-5FC7847C862A}" presName="rootComposite" presStyleCnt="0"/>
      <dgm:spPr/>
      <dgm:t>
        <a:bodyPr/>
        <a:lstStyle/>
        <a:p>
          <a:endParaRPr lang="ms-MY"/>
        </a:p>
      </dgm:t>
    </dgm:pt>
    <dgm:pt modelId="{85059DBE-E5E7-41D4-A0AC-9AEB55BC0D6F}" type="pres">
      <dgm:prSet presAssocID="{81E036D5-98D0-4107-9570-5FC7847C862A}" presName="rootText" presStyleLbl="node1" presStyleIdx="1" presStyleCnt="2"/>
      <dgm:spPr/>
      <dgm:t>
        <a:bodyPr/>
        <a:lstStyle/>
        <a:p>
          <a:endParaRPr lang="en-US"/>
        </a:p>
      </dgm:t>
    </dgm:pt>
    <dgm:pt modelId="{9866FB3C-0550-4660-8A7A-0329B06A33BC}" type="pres">
      <dgm:prSet presAssocID="{81E036D5-98D0-4107-9570-5FC7847C862A}" presName="rootConnector" presStyleLbl="node1" presStyleIdx="1" presStyleCnt="2"/>
      <dgm:spPr/>
      <dgm:t>
        <a:bodyPr/>
        <a:lstStyle/>
        <a:p>
          <a:endParaRPr lang="en-US"/>
        </a:p>
      </dgm:t>
    </dgm:pt>
    <dgm:pt modelId="{366033C1-05F0-4B38-8BF9-D86A1E1F6639}" type="pres">
      <dgm:prSet presAssocID="{81E036D5-98D0-4107-9570-5FC7847C862A}" presName="childShape" presStyleCnt="0"/>
      <dgm:spPr/>
      <dgm:t>
        <a:bodyPr/>
        <a:lstStyle/>
        <a:p>
          <a:endParaRPr lang="ms-MY"/>
        </a:p>
      </dgm:t>
    </dgm:pt>
  </dgm:ptLst>
  <dgm:cxnLst>
    <dgm:cxn modelId="{4944F3CA-76C4-44A2-9EA7-2C1AAA833996}" type="presOf" srcId="{81E036D5-98D0-4107-9570-5FC7847C862A}" destId="{9866FB3C-0550-4660-8A7A-0329B06A33BC}" srcOrd="1" destOrd="0" presId="urn:microsoft.com/office/officeart/2005/8/layout/hierarchy3"/>
    <dgm:cxn modelId="{8A4A0FA8-CBCC-4888-B893-C15456FC3317}" type="presOf" srcId="{F2B60CE9-BFCC-4CE3-9341-58B1C7582B57}" destId="{52B2D5C3-8960-4538-9395-0E13CDCF9F03}" srcOrd="1" destOrd="0" presId="urn:microsoft.com/office/officeart/2005/8/layout/hierarchy3"/>
    <dgm:cxn modelId="{7912920B-1C0F-4970-B39E-85D6BB51E30A}" type="presOf" srcId="{60197DA0-E51D-4737-856A-00C998DF8EA1}" destId="{FA66B5ED-932B-4653-8677-C47C55C06A01}" srcOrd="0" destOrd="0" presId="urn:microsoft.com/office/officeart/2005/8/layout/hierarchy3"/>
    <dgm:cxn modelId="{BA5BB091-ED5F-4A0D-967D-4D5518CC17C0}" srcId="{60197DA0-E51D-4737-856A-00C998DF8EA1}" destId="{81E036D5-98D0-4107-9570-5FC7847C862A}" srcOrd="1" destOrd="0" parTransId="{4761282B-D380-4E47-9B2A-4B0C5EC30A8F}" sibTransId="{9E100806-2CFD-472C-A12D-EAFA7B5A2223}"/>
    <dgm:cxn modelId="{4C3BFA9E-87DA-43EB-82AF-33879F1CC96B}" type="presOf" srcId="{81E036D5-98D0-4107-9570-5FC7847C862A}" destId="{85059DBE-E5E7-41D4-A0AC-9AEB55BC0D6F}" srcOrd="0" destOrd="0" presId="urn:microsoft.com/office/officeart/2005/8/layout/hierarchy3"/>
    <dgm:cxn modelId="{A17D39C9-04A5-483B-B816-92802F88B021}" srcId="{60197DA0-E51D-4737-856A-00C998DF8EA1}" destId="{F2B60CE9-BFCC-4CE3-9341-58B1C7582B57}" srcOrd="0" destOrd="0" parTransId="{C18A1D8A-2A05-4240-BFFF-461CC26C28CA}" sibTransId="{28FBD685-D0B0-4B43-AA36-4B4A828189B9}"/>
    <dgm:cxn modelId="{EE3AA67F-20BC-453C-B446-CC891545FC3E}" type="presOf" srcId="{F2B60CE9-BFCC-4CE3-9341-58B1C7582B57}" destId="{F4A1296D-87B5-4ADC-87C2-A18FD1D03F46}" srcOrd="0" destOrd="0" presId="urn:microsoft.com/office/officeart/2005/8/layout/hierarchy3"/>
    <dgm:cxn modelId="{65257C2D-C046-4F04-B346-9F5385ADE85D}" type="presParOf" srcId="{FA66B5ED-932B-4653-8677-C47C55C06A01}" destId="{38904C4D-2E99-4F9C-A6D7-5C8C7365CFCD}" srcOrd="0" destOrd="0" presId="urn:microsoft.com/office/officeart/2005/8/layout/hierarchy3"/>
    <dgm:cxn modelId="{504E8DE6-9157-4223-B7BF-36D268294940}" type="presParOf" srcId="{38904C4D-2E99-4F9C-A6D7-5C8C7365CFCD}" destId="{FB33F1E2-BE50-41D6-9C99-D3A6C42580C0}" srcOrd="0" destOrd="0" presId="urn:microsoft.com/office/officeart/2005/8/layout/hierarchy3"/>
    <dgm:cxn modelId="{9FFE72B3-F9F9-4C3F-802B-5D784418382C}" type="presParOf" srcId="{FB33F1E2-BE50-41D6-9C99-D3A6C42580C0}" destId="{F4A1296D-87B5-4ADC-87C2-A18FD1D03F46}" srcOrd="0" destOrd="0" presId="urn:microsoft.com/office/officeart/2005/8/layout/hierarchy3"/>
    <dgm:cxn modelId="{253ABF03-7D0D-4F59-9D83-9B5046386402}" type="presParOf" srcId="{FB33F1E2-BE50-41D6-9C99-D3A6C42580C0}" destId="{52B2D5C3-8960-4538-9395-0E13CDCF9F03}" srcOrd="1" destOrd="0" presId="urn:microsoft.com/office/officeart/2005/8/layout/hierarchy3"/>
    <dgm:cxn modelId="{474B4BD6-3407-4654-932D-A2266D2A60BF}" type="presParOf" srcId="{38904C4D-2E99-4F9C-A6D7-5C8C7365CFCD}" destId="{B3252DE5-A6EC-4B87-8EC4-A1EDDBCAD2F8}" srcOrd="1" destOrd="0" presId="urn:microsoft.com/office/officeart/2005/8/layout/hierarchy3"/>
    <dgm:cxn modelId="{366DC804-0296-429D-A009-6288FFB0B155}" type="presParOf" srcId="{FA66B5ED-932B-4653-8677-C47C55C06A01}" destId="{C2EDF970-E9E2-455B-AC45-0C46382AA045}" srcOrd="1" destOrd="0" presId="urn:microsoft.com/office/officeart/2005/8/layout/hierarchy3"/>
    <dgm:cxn modelId="{24969CCE-5636-4DE7-ADBE-BDF54F7B8720}" type="presParOf" srcId="{C2EDF970-E9E2-455B-AC45-0C46382AA045}" destId="{27DC637B-B0EF-43CD-8D72-210E12849CF5}" srcOrd="0" destOrd="0" presId="urn:microsoft.com/office/officeart/2005/8/layout/hierarchy3"/>
    <dgm:cxn modelId="{DE785209-EB9E-473C-B0DF-6DCB0D4A1BD2}" type="presParOf" srcId="{27DC637B-B0EF-43CD-8D72-210E12849CF5}" destId="{85059DBE-E5E7-41D4-A0AC-9AEB55BC0D6F}" srcOrd="0" destOrd="0" presId="urn:microsoft.com/office/officeart/2005/8/layout/hierarchy3"/>
    <dgm:cxn modelId="{C0EB54FD-35B5-4C27-AB11-D503355051A4}" type="presParOf" srcId="{27DC637B-B0EF-43CD-8D72-210E12849CF5}" destId="{9866FB3C-0550-4660-8A7A-0329B06A33BC}" srcOrd="1" destOrd="0" presId="urn:microsoft.com/office/officeart/2005/8/layout/hierarchy3"/>
    <dgm:cxn modelId="{D340552B-41B0-4A00-B33A-828B16782497}" type="presParOf" srcId="{C2EDF970-E9E2-455B-AC45-0C46382AA045}" destId="{366033C1-05F0-4B38-8BF9-D86A1E1F663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197DA0-E51D-4737-856A-00C998DF8EA1}" type="doc">
      <dgm:prSet loTypeId="urn:microsoft.com/office/officeart/2005/8/layout/hierarchy3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2B60CE9-BFCC-4CE3-9341-58B1C7582B57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Early</a:t>
          </a:r>
          <a:endParaRPr lang="en-US" dirty="0"/>
        </a:p>
      </dgm:t>
    </dgm:pt>
    <dgm:pt modelId="{C18A1D8A-2A05-4240-BFFF-461CC26C28CA}" type="parTrans" cxnId="{A17D39C9-04A5-483B-B816-92802F88B021}">
      <dgm:prSet/>
      <dgm:spPr/>
      <dgm:t>
        <a:bodyPr/>
        <a:lstStyle/>
        <a:p>
          <a:endParaRPr lang="en-US"/>
        </a:p>
      </dgm:t>
    </dgm:pt>
    <dgm:pt modelId="{28FBD685-D0B0-4B43-AA36-4B4A828189B9}" type="sibTrans" cxnId="{A17D39C9-04A5-483B-B816-92802F88B021}">
      <dgm:prSet/>
      <dgm:spPr/>
      <dgm:t>
        <a:bodyPr/>
        <a:lstStyle/>
        <a:p>
          <a:endParaRPr lang="en-US"/>
        </a:p>
      </dgm:t>
    </dgm:pt>
    <dgm:pt modelId="{81E036D5-98D0-4107-9570-5FC7847C862A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Urgent</a:t>
          </a:r>
          <a:endParaRPr lang="en-US" dirty="0"/>
        </a:p>
      </dgm:t>
    </dgm:pt>
    <dgm:pt modelId="{4761282B-D380-4E47-9B2A-4B0C5EC30A8F}" type="parTrans" cxnId="{BA5BB091-ED5F-4A0D-967D-4D5518CC17C0}">
      <dgm:prSet/>
      <dgm:spPr/>
      <dgm:t>
        <a:bodyPr/>
        <a:lstStyle/>
        <a:p>
          <a:endParaRPr lang="en-US"/>
        </a:p>
      </dgm:t>
    </dgm:pt>
    <dgm:pt modelId="{9E100806-2CFD-472C-A12D-EAFA7B5A2223}" type="sibTrans" cxnId="{BA5BB091-ED5F-4A0D-967D-4D5518CC17C0}">
      <dgm:prSet/>
      <dgm:spPr/>
      <dgm:t>
        <a:bodyPr/>
        <a:lstStyle/>
        <a:p>
          <a:endParaRPr lang="en-US"/>
        </a:p>
      </dgm:t>
    </dgm:pt>
    <dgm:pt modelId="{8A7228FE-2664-4D62-86F3-C0A46B125403}">
      <dgm:prSet phldrT="[Text]"/>
      <dgm:spPr/>
      <dgm:t>
        <a:bodyPr/>
        <a:lstStyle/>
        <a:p>
          <a:r>
            <a:rPr lang="en-US" dirty="0" smtClean="0"/>
            <a:t>Within 2 weeks</a:t>
          </a:r>
          <a:endParaRPr lang="en-US" dirty="0"/>
        </a:p>
      </dgm:t>
    </dgm:pt>
    <dgm:pt modelId="{B949AE31-1B8F-499A-8CE7-6A996138390D}" type="parTrans" cxnId="{78216863-E26E-4CA3-8BFA-45138DE3F7FF}">
      <dgm:prSet/>
      <dgm:spPr/>
      <dgm:t>
        <a:bodyPr/>
        <a:lstStyle/>
        <a:p>
          <a:endParaRPr lang="en-US"/>
        </a:p>
      </dgm:t>
    </dgm:pt>
    <dgm:pt modelId="{BE5FD343-0B6D-437A-BEED-D563C7AB87A4}" type="sibTrans" cxnId="{78216863-E26E-4CA3-8BFA-45138DE3F7FF}">
      <dgm:prSet/>
      <dgm:spPr/>
      <dgm:t>
        <a:bodyPr/>
        <a:lstStyle/>
        <a:p>
          <a:endParaRPr lang="en-US"/>
        </a:p>
      </dgm:t>
    </dgm:pt>
    <dgm:pt modelId="{D15FB560-CBBC-46B7-8DCB-5EF059E29F36}">
      <dgm:prSet phldrT="[Text]"/>
      <dgm:spPr/>
      <dgm:t>
        <a:bodyPr/>
        <a:lstStyle/>
        <a:p>
          <a:r>
            <a:rPr lang="en-US" dirty="0" smtClean="0"/>
            <a:t>Within 24 hours</a:t>
          </a:r>
          <a:endParaRPr lang="en-US" dirty="0"/>
        </a:p>
      </dgm:t>
    </dgm:pt>
    <dgm:pt modelId="{44F96719-A60E-43C8-8604-10863636BEDB}" type="parTrans" cxnId="{82D75DD2-7395-4186-BD22-DCD7369EF14F}">
      <dgm:prSet/>
      <dgm:spPr/>
      <dgm:t>
        <a:bodyPr/>
        <a:lstStyle/>
        <a:p>
          <a:endParaRPr lang="en-US"/>
        </a:p>
      </dgm:t>
    </dgm:pt>
    <dgm:pt modelId="{E6FE7E62-6DEF-48E9-9BFE-429BBA7A4925}" type="sibTrans" cxnId="{82D75DD2-7395-4186-BD22-DCD7369EF14F}">
      <dgm:prSet/>
      <dgm:spPr/>
      <dgm:t>
        <a:bodyPr/>
        <a:lstStyle/>
        <a:p>
          <a:endParaRPr lang="en-US"/>
        </a:p>
      </dgm:t>
    </dgm:pt>
    <dgm:pt modelId="{FA66B5ED-932B-4653-8677-C47C55C06A01}" type="pres">
      <dgm:prSet presAssocID="{60197DA0-E51D-4737-856A-00C998DF8E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8904C4D-2E99-4F9C-A6D7-5C8C7365CFCD}" type="pres">
      <dgm:prSet presAssocID="{F2B60CE9-BFCC-4CE3-9341-58B1C7582B57}" presName="root" presStyleCnt="0"/>
      <dgm:spPr/>
      <dgm:t>
        <a:bodyPr/>
        <a:lstStyle/>
        <a:p>
          <a:endParaRPr lang="ms-MY"/>
        </a:p>
      </dgm:t>
    </dgm:pt>
    <dgm:pt modelId="{FB33F1E2-BE50-41D6-9C99-D3A6C42580C0}" type="pres">
      <dgm:prSet presAssocID="{F2B60CE9-BFCC-4CE3-9341-58B1C7582B57}" presName="rootComposite" presStyleCnt="0"/>
      <dgm:spPr/>
      <dgm:t>
        <a:bodyPr/>
        <a:lstStyle/>
        <a:p>
          <a:endParaRPr lang="ms-MY"/>
        </a:p>
      </dgm:t>
    </dgm:pt>
    <dgm:pt modelId="{F4A1296D-87B5-4ADC-87C2-A18FD1D03F46}" type="pres">
      <dgm:prSet presAssocID="{F2B60CE9-BFCC-4CE3-9341-58B1C7582B57}" presName="rootText" presStyleLbl="node1" presStyleIdx="0" presStyleCnt="2"/>
      <dgm:spPr/>
      <dgm:t>
        <a:bodyPr/>
        <a:lstStyle/>
        <a:p>
          <a:endParaRPr lang="en-US"/>
        </a:p>
      </dgm:t>
    </dgm:pt>
    <dgm:pt modelId="{52B2D5C3-8960-4538-9395-0E13CDCF9F03}" type="pres">
      <dgm:prSet presAssocID="{F2B60CE9-BFCC-4CE3-9341-58B1C7582B57}" presName="rootConnector" presStyleLbl="node1" presStyleIdx="0" presStyleCnt="2"/>
      <dgm:spPr/>
      <dgm:t>
        <a:bodyPr/>
        <a:lstStyle/>
        <a:p>
          <a:endParaRPr lang="en-US"/>
        </a:p>
      </dgm:t>
    </dgm:pt>
    <dgm:pt modelId="{B3252DE5-A6EC-4B87-8EC4-A1EDDBCAD2F8}" type="pres">
      <dgm:prSet presAssocID="{F2B60CE9-BFCC-4CE3-9341-58B1C7582B57}" presName="childShape" presStyleCnt="0"/>
      <dgm:spPr/>
      <dgm:t>
        <a:bodyPr/>
        <a:lstStyle/>
        <a:p>
          <a:endParaRPr lang="ms-MY"/>
        </a:p>
      </dgm:t>
    </dgm:pt>
    <dgm:pt modelId="{BB916889-C21F-4D70-BA0E-CBDBAD078404}" type="pres">
      <dgm:prSet presAssocID="{B949AE31-1B8F-499A-8CE7-6A996138390D}" presName="Name13" presStyleLbl="parChTrans1D2" presStyleIdx="0" presStyleCnt="2"/>
      <dgm:spPr/>
      <dgm:t>
        <a:bodyPr/>
        <a:lstStyle/>
        <a:p>
          <a:endParaRPr lang="en-US"/>
        </a:p>
      </dgm:t>
    </dgm:pt>
    <dgm:pt modelId="{97AF037F-BCAE-4487-BFD6-9FC9C1B7EFBB}" type="pres">
      <dgm:prSet presAssocID="{8A7228FE-2664-4D62-86F3-C0A46B125403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EDF970-E9E2-455B-AC45-0C46382AA045}" type="pres">
      <dgm:prSet presAssocID="{81E036D5-98D0-4107-9570-5FC7847C862A}" presName="root" presStyleCnt="0"/>
      <dgm:spPr/>
      <dgm:t>
        <a:bodyPr/>
        <a:lstStyle/>
        <a:p>
          <a:endParaRPr lang="ms-MY"/>
        </a:p>
      </dgm:t>
    </dgm:pt>
    <dgm:pt modelId="{27DC637B-B0EF-43CD-8D72-210E12849CF5}" type="pres">
      <dgm:prSet presAssocID="{81E036D5-98D0-4107-9570-5FC7847C862A}" presName="rootComposite" presStyleCnt="0"/>
      <dgm:spPr/>
      <dgm:t>
        <a:bodyPr/>
        <a:lstStyle/>
        <a:p>
          <a:endParaRPr lang="ms-MY"/>
        </a:p>
      </dgm:t>
    </dgm:pt>
    <dgm:pt modelId="{85059DBE-E5E7-41D4-A0AC-9AEB55BC0D6F}" type="pres">
      <dgm:prSet presAssocID="{81E036D5-98D0-4107-9570-5FC7847C862A}" presName="rootText" presStyleLbl="node1" presStyleIdx="1" presStyleCnt="2"/>
      <dgm:spPr/>
      <dgm:t>
        <a:bodyPr/>
        <a:lstStyle/>
        <a:p>
          <a:endParaRPr lang="en-US"/>
        </a:p>
      </dgm:t>
    </dgm:pt>
    <dgm:pt modelId="{9866FB3C-0550-4660-8A7A-0329B06A33BC}" type="pres">
      <dgm:prSet presAssocID="{81E036D5-98D0-4107-9570-5FC7847C862A}" presName="rootConnector" presStyleLbl="node1" presStyleIdx="1" presStyleCnt="2"/>
      <dgm:spPr/>
      <dgm:t>
        <a:bodyPr/>
        <a:lstStyle/>
        <a:p>
          <a:endParaRPr lang="en-US"/>
        </a:p>
      </dgm:t>
    </dgm:pt>
    <dgm:pt modelId="{366033C1-05F0-4B38-8BF9-D86A1E1F6639}" type="pres">
      <dgm:prSet presAssocID="{81E036D5-98D0-4107-9570-5FC7847C862A}" presName="childShape" presStyleCnt="0"/>
      <dgm:spPr/>
      <dgm:t>
        <a:bodyPr/>
        <a:lstStyle/>
        <a:p>
          <a:endParaRPr lang="ms-MY"/>
        </a:p>
      </dgm:t>
    </dgm:pt>
    <dgm:pt modelId="{49F99874-D25A-4E11-8050-FDC28397CDDC}" type="pres">
      <dgm:prSet presAssocID="{44F96719-A60E-43C8-8604-10863636BEDB}" presName="Name13" presStyleLbl="parChTrans1D2" presStyleIdx="1" presStyleCnt="2"/>
      <dgm:spPr/>
      <dgm:t>
        <a:bodyPr/>
        <a:lstStyle/>
        <a:p>
          <a:endParaRPr lang="en-US"/>
        </a:p>
      </dgm:t>
    </dgm:pt>
    <dgm:pt modelId="{95C6AAEE-A593-4187-8AF6-3A12561AB345}" type="pres">
      <dgm:prSet presAssocID="{D15FB560-CBBC-46B7-8DCB-5EF059E29F36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5BB091-ED5F-4A0D-967D-4D5518CC17C0}" srcId="{60197DA0-E51D-4737-856A-00C998DF8EA1}" destId="{81E036D5-98D0-4107-9570-5FC7847C862A}" srcOrd="1" destOrd="0" parTransId="{4761282B-D380-4E47-9B2A-4B0C5EC30A8F}" sibTransId="{9E100806-2CFD-472C-A12D-EAFA7B5A2223}"/>
    <dgm:cxn modelId="{4C89A864-2CBB-4056-9DC0-44F4ED438828}" type="presOf" srcId="{F2B60CE9-BFCC-4CE3-9341-58B1C7582B57}" destId="{F4A1296D-87B5-4ADC-87C2-A18FD1D03F46}" srcOrd="0" destOrd="0" presId="urn:microsoft.com/office/officeart/2005/8/layout/hierarchy3"/>
    <dgm:cxn modelId="{78216863-E26E-4CA3-8BFA-45138DE3F7FF}" srcId="{F2B60CE9-BFCC-4CE3-9341-58B1C7582B57}" destId="{8A7228FE-2664-4D62-86F3-C0A46B125403}" srcOrd="0" destOrd="0" parTransId="{B949AE31-1B8F-499A-8CE7-6A996138390D}" sibTransId="{BE5FD343-0B6D-437A-BEED-D563C7AB87A4}"/>
    <dgm:cxn modelId="{470E965E-08B3-4167-B425-CA13D1676017}" type="presOf" srcId="{D15FB560-CBBC-46B7-8DCB-5EF059E29F36}" destId="{95C6AAEE-A593-4187-8AF6-3A12561AB345}" srcOrd="0" destOrd="0" presId="urn:microsoft.com/office/officeart/2005/8/layout/hierarchy3"/>
    <dgm:cxn modelId="{C0F63823-362E-4483-AA99-142FD384DFB6}" type="presOf" srcId="{B949AE31-1B8F-499A-8CE7-6A996138390D}" destId="{BB916889-C21F-4D70-BA0E-CBDBAD078404}" srcOrd="0" destOrd="0" presId="urn:microsoft.com/office/officeart/2005/8/layout/hierarchy3"/>
    <dgm:cxn modelId="{82D75DD2-7395-4186-BD22-DCD7369EF14F}" srcId="{81E036D5-98D0-4107-9570-5FC7847C862A}" destId="{D15FB560-CBBC-46B7-8DCB-5EF059E29F36}" srcOrd="0" destOrd="0" parTransId="{44F96719-A60E-43C8-8604-10863636BEDB}" sibTransId="{E6FE7E62-6DEF-48E9-9BFE-429BBA7A4925}"/>
    <dgm:cxn modelId="{88536C2C-5124-4438-9AC9-0D69080393CD}" type="presOf" srcId="{81E036D5-98D0-4107-9570-5FC7847C862A}" destId="{9866FB3C-0550-4660-8A7A-0329B06A33BC}" srcOrd="1" destOrd="0" presId="urn:microsoft.com/office/officeart/2005/8/layout/hierarchy3"/>
    <dgm:cxn modelId="{8C37B046-FB13-4BAD-ADA7-D9E77291AA7A}" type="presOf" srcId="{F2B60CE9-BFCC-4CE3-9341-58B1C7582B57}" destId="{52B2D5C3-8960-4538-9395-0E13CDCF9F03}" srcOrd="1" destOrd="0" presId="urn:microsoft.com/office/officeart/2005/8/layout/hierarchy3"/>
    <dgm:cxn modelId="{386E778C-4275-47ED-AF0C-F14FC268649B}" type="presOf" srcId="{8A7228FE-2664-4D62-86F3-C0A46B125403}" destId="{97AF037F-BCAE-4487-BFD6-9FC9C1B7EFBB}" srcOrd="0" destOrd="0" presId="urn:microsoft.com/office/officeart/2005/8/layout/hierarchy3"/>
    <dgm:cxn modelId="{FEB97B0E-F064-4B25-8B71-7C28424FB143}" type="presOf" srcId="{44F96719-A60E-43C8-8604-10863636BEDB}" destId="{49F99874-D25A-4E11-8050-FDC28397CDDC}" srcOrd="0" destOrd="0" presId="urn:microsoft.com/office/officeart/2005/8/layout/hierarchy3"/>
    <dgm:cxn modelId="{A17D39C9-04A5-483B-B816-92802F88B021}" srcId="{60197DA0-E51D-4737-856A-00C998DF8EA1}" destId="{F2B60CE9-BFCC-4CE3-9341-58B1C7582B57}" srcOrd="0" destOrd="0" parTransId="{C18A1D8A-2A05-4240-BFFF-461CC26C28CA}" sibTransId="{28FBD685-D0B0-4B43-AA36-4B4A828189B9}"/>
    <dgm:cxn modelId="{E702A508-81C4-438A-9728-63B860F8D279}" type="presOf" srcId="{81E036D5-98D0-4107-9570-5FC7847C862A}" destId="{85059DBE-E5E7-41D4-A0AC-9AEB55BC0D6F}" srcOrd="0" destOrd="0" presId="urn:microsoft.com/office/officeart/2005/8/layout/hierarchy3"/>
    <dgm:cxn modelId="{0566FFD9-1DD1-4193-8A2A-27EE02C35429}" type="presOf" srcId="{60197DA0-E51D-4737-856A-00C998DF8EA1}" destId="{FA66B5ED-932B-4653-8677-C47C55C06A01}" srcOrd="0" destOrd="0" presId="urn:microsoft.com/office/officeart/2005/8/layout/hierarchy3"/>
    <dgm:cxn modelId="{760E8F50-0399-42CD-AF82-DF75A83386F3}" type="presParOf" srcId="{FA66B5ED-932B-4653-8677-C47C55C06A01}" destId="{38904C4D-2E99-4F9C-A6D7-5C8C7365CFCD}" srcOrd="0" destOrd="0" presId="urn:microsoft.com/office/officeart/2005/8/layout/hierarchy3"/>
    <dgm:cxn modelId="{8C8B1EFC-AE30-4517-8A20-FD4B47AFF1A5}" type="presParOf" srcId="{38904C4D-2E99-4F9C-A6D7-5C8C7365CFCD}" destId="{FB33F1E2-BE50-41D6-9C99-D3A6C42580C0}" srcOrd="0" destOrd="0" presId="urn:microsoft.com/office/officeart/2005/8/layout/hierarchy3"/>
    <dgm:cxn modelId="{77A36FB1-7F12-4159-818D-14848BB6198D}" type="presParOf" srcId="{FB33F1E2-BE50-41D6-9C99-D3A6C42580C0}" destId="{F4A1296D-87B5-4ADC-87C2-A18FD1D03F46}" srcOrd="0" destOrd="0" presId="urn:microsoft.com/office/officeart/2005/8/layout/hierarchy3"/>
    <dgm:cxn modelId="{1A646C19-6E09-4B52-AA5B-FB0F0B9238E9}" type="presParOf" srcId="{FB33F1E2-BE50-41D6-9C99-D3A6C42580C0}" destId="{52B2D5C3-8960-4538-9395-0E13CDCF9F03}" srcOrd="1" destOrd="0" presId="urn:microsoft.com/office/officeart/2005/8/layout/hierarchy3"/>
    <dgm:cxn modelId="{3E55A621-19B9-490F-B84A-494238E459D0}" type="presParOf" srcId="{38904C4D-2E99-4F9C-A6D7-5C8C7365CFCD}" destId="{B3252DE5-A6EC-4B87-8EC4-A1EDDBCAD2F8}" srcOrd="1" destOrd="0" presId="urn:microsoft.com/office/officeart/2005/8/layout/hierarchy3"/>
    <dgm:cxn modelId="{07096FE6-4804-4185-80CA-F0FDB749291A}" type="presParOf" srcId="{B3252DE5-A6EC-4B87-8EC4-A1EDDBCAD2F8}" destId="{BB916889-C21F-4D70-BA0E-CBDBAD078404}" srcOrd="0" destOrd="0" presId="urn:microsoft.com/office/officeart/2005/8/layout/hierarchy3"/>
    <dgm:cxn modelId="{E4B20240-4417-4BBD-B5F3-9C762152B7C4}" type="presParOf" srcId="{B3252DE5-A6EC-4B87-8EC4-A1EDDBCAD2F8}" destId="{97AF037F-BCAE-4487-BFD6-9FC9C1B7EFBB}" srcOrd="1" destOrd="0" presId="urn:microsoft.com/office/officeart/2005/8/layout/hierarchy3"/>
    <dgm:cxn modelId="{0C68C22C-A3CF-4ADD-AC4E-D1FCC87FBF6C}" type="presParOf" srcId="{FA66B5ED-932B-4653-8677-C47C55C06A01}" destId="{C2EDF970-E9E2-455B-AC45-0C46382AA045}" srcOrd="1" destOrd="0" presId="urn:microsoft.com/office/officeart/2005/8/layout/hierarchy3"/>
    <dgm:cxn modelId="{E02E03DE-7287-43E9-BFA7-CC8B6F64F1E8}" type="presParOf" srcId="{C2EDF970-E9E2-455B-AC45-0C46382AA045}" destId="{27DC637B-B0EF-43CD-8D72-210E12849CF5}" srcOrd="0" destOrd="0" presId="urn:microsoft.com/office/officeart/2005/8/layout/hierarchy3"/>
    <dgm:cxn modelId="{CB9DBE87-1F33-46F8-9CC4-E3E00827FA22}" type="presParOf" srcId="{27DC637B-B0EF-43CD-8D72-210E12849CF5}" destId="{85059DBE-E5E7-41D4-A0AC-9AEB55BC0D6F}" srcOrd="0" destOrd="0" presId="urn:microsoft.com/office/officeart/2005/8/layout/hierarchy3"/>
    <dgm:cxn modelId="{FEAE1D43-9D49-45C1-B9F8-C472B1A1C8F4}" type="presParOf" srcId="{27DC637B-B0EF-43CD-8D72-210E12849CF5}" destId="{9866FB3C-0550-4660-8A7A-0329B06A33BC}" srcOrd="1" destOrd="0" presId="urn:microsoft.com/office/officeart/2005/8/layout/hierarchy3"/>
    <dgm:cxn modelId="{C6B958C1-1286-4EF1-82B7-1B99BA0ECD7C}" type="presParOf" srcId="{C2EDF970-E9E2-455B-AC45-0C46382AA045}" destId="{366033C1-05F0-4B38-8BF9-D86A1E1F6639}" srcOrd="1" destOrd="0" presId="urn:microsoft.com/office/officeart/2005/8/layout/hierarchy3"/>
    <dgm:cxn modelId="{E371EF43-50D9-45A3-940A-6591E5FAFCB6}" type="presParOf" srcId="{366033C1-05F0-4B38-8BF9-D86A1E1F6639}" destId="{49F99874-D25A-4E11-8050-FDC28397CDDC}" srcOrd="0" destOrd="0" presId="urn:microsoft.com/office/officeart/2005/8/layout/hierarchy3"/>
    <dgm:cxn modelId="{76718586-478E-44A5-B4FE-24C136B90696}" type="presParOf" srcId="{366033C1-05F0-4B38-8BF9-D86A1E1F6639}" destId="{95C6AAEE-A593-4187-8AF6-3A12561AB34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6AE7CD-4E29-4849-8B64-1BDCA804D0BB}" type="doc">
      <dgm:prSet loTypeId="urn:microsoft.com/office/officeart/2005/8/layout/h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8298A14-4D4C-4D37-83F7-7D81AB5078B2}">
      <dgm:prSet phldrT="[Text]"/>
      <dgm:spPr/>
      <dgm:t>
        <a:bodyPr/>
        <a:lstStyle/>
        <a:p>
          <a:r>
            <a:rPr lang="en-US" dirty="0" smtClean="0"/>
            <a:t>Early</a:t>
          </a:r>
          <a:endParaRPr lang="en-US" dirty="0"/>
        </a:p>
      </dgm:t>
    </dgm:pt>
    <dgm:pt modelId="{B4538C44-2BA1-4C58-BA28-D9669180E746}" type="parTrans" cxnId="{28EE828B-8E4D-4F7C-95DE-0668488CD513}">
      <dgm:prSet/>
      <dgm:spPr/>
      <dgm:t>
        <a:bodyPr/>
        <a:lstStyle/>
        <a:p>
          <a:endParaRPr lang="en-US"/>
        </a:p>
      </dgm:t>
    </dgm:pt>
    <dgm:pt modelId="{E57253CD-EFB0-4643-9EBE-78FB84117D60}" type="sibTrans" cxnId="{28EE828B-8E4D-4F7C-95DE-0668488CD513}">
      <dgm:prSet/>
      <dgm:spPr/>
      <dgm:t>
        <a:bodyPr/>
        <a:lstStyle/>
        <a:p>
          <a:endParaRPr lang="en-US"/>
        </a:p>
      </dgm:t>
    </dgm:pt>
    <dgm:pt modelId="{C513017B-9D56-4BE8-BCAE-8770AB4B46F2}">
      <dgm:prSet phldrT="[Text]"/>
      <dgm:spPr/>
      <dgm:t>
        <a:bodyPr/>
        <a:lstStyle/>
        <a:p>
          <a:r>
            <a:rPr lang="en-US" dirty="0" smtClean="0"/>
            <a:t>persistent symptoms despite optimal therapy</a:t>
          </a:r>
          <a:endParaRPr lang="en-US" dirty="0"/>
        </a:p>
      </dgm:t>
    </dgm:pt>
    <dgm:pt modelId="{79BCD02B-82BC-4B66-B0AF-63614FCD81D2}" type="parTrans" cxnId="{0C1F79A8-C141-4F61-B2BA-7789888DC60B}">
      <dgm:prSet/>
      <dgm:spPr/>
      <dgm:t>
        <a:bodyPr/>
        <a:lstStyle/>
        <a:p>
          <a:endParaRPr lang="en-US"/>
        </a:p>
      </dgm:t>
    </dgm:pt>
    <dgm:pt modelId="{20AD81DC-5516-4702-9D46-BDDAD3D078D1}" type="sibTrans" cxnId="{0C1F79A8-C141-4F61-B2BA-7789888DC60B}">
      <dgm:prSet/>
      <dgm:spPr/>
      <dgm:t>
        <a:bodyPr/>
        <a:lstStyle/>
        <a:p>
          <a:endParaRPr lang="en-US"/>
        </a:p>
      </dgm:t>
    </dgm:pt>
    <dgm:pt modelId="{6AB544E1-F9D6-488E-AB80-27592D6381B8}">
      <dgm:prSet phldrT="[Text]"/>
      <dgm:spPr/>
      <dgm:t>
        <a:bodyPr/>
        <a:lstStyle/>
        <a:p>
          <a:r>
            <a:rPr lang="en-US" dirty="0" smtClean="0"/>
            <a:t>frequent recurrence (</a:t>
          </a:r>
          <a:r>
            <a:rPr lang="en-US" dirty="0" smtClean="0">
              <a:latin typeface="Times New Roman"/>
              <a:cs typeface="Times New Roman"/>
            </a:rPr>
            <a:t>≥</a:t>
          </a:r>
          <a:r>
            <a:rPr lang="en-US" dirty="0" smtClean="0"/>
            <a:t>4 per year)</a:t>
          </a:r>
          <a:endParaRPr lang="en-US" dirty="0"/>
        </a:p>
      </dgm:t>
    </dgm:pt>
    <dgm:pt modelId="{E405F1E2-8AA5-4CA6-825C-EAA7F16451C1}" type="parTrans" cxnId="{A349B166-9D38-4414-8071-FA7DA7B4EF84}">
      <dgm:prSet/>
      <dgm:spPr/>
      <dgm:t>
        <a:bodyPr/>
        <a:lstStyle/>
        <a:p>
          <a:endParaRPr lang="en-US"/>
        </a:p>
      </dgm:t>
    </dgm:pt>
    <dgm:pt modelId="{4660D862-4F62-415B-9858-9BCD3473BD8E}" type="sibTrans" cxnId="{A349B166-9D38-4414-8071-FA7DA7B4EF84}">
      <dgm:prSet/>
      <dgm:spPr/>
      <dgm:t>
        <a:bodyPr/>
        <a:lstStyle/>
        <a:p>
          <a:endParaRPr lang="en-US"/>
        </a:p>
      </dgm:t>
    </dgm:pt>
    <dgm:pt modelId="{45C04B6A-B629-4104-A5F8-C1A7183031E8}">
      <dgm:prSet phldrT="[Text]"/>
      <dgm:spPr/>
      <dgm:t>
        <a:bodyPr/>
        <a:lstStyle/>
        <a:p>
          <a:r>
            <a:rPr lang="en-US" dirty="0" smtClean="0"/>
            <a:t>Urgent</a:t>
          </a:r>
          <a:endParaRPr lang="en-US" dirty="0"/>
        </a:p>
      </dgm:t>
    </dgm:pt>
    <dgm:pt modelId="{CC04709A-A31E-40E6-99AC-E17B4976E3DA}" type="parTrans" cxnId="{2BBF866C-FB06-4EDB-9AB9-3431214C6AF1}">
      <dgm:prSet/>
      <dgm:spPr/>
      <dgm:t>
        <a:bodyPr/>
        <a:lstStyle/>
        <a:p>
          <a:endParaRPr lang="en-US"/>
        </a:p>
      </dgm:t>
    </dgm:pt>
    <dgm:pt modelId="{9867C981-48A9-417E-9CF5-A34F744BB7DB}" type="sibTrans" cxnId="{2BBF866C-FB06-4EDB-9AB9-3431214C6AF1}">
      <dgm:prSet/>
      <dgm:spPr/>
      <dgm:t>
        <a:bodyPr/>
        <a:lstStyle/>
        <a:p>
          <a:endParaRPr lang="en-US"/>
        </a:p>
      </dgm:t>
    </dgm:pt>
    <dgm:pt modelId="{01398385-62C1-44E8-B0D2-7454FE191F2D}">
      <dgm:prSet phldrT="[Text]"/>
      <dgm:spPr/>
      <dgm:t>
        <a:bodyPr/>
        <a:lstStyle/>
        <a:p>
          <a:r>
            <a:rPr lang="en-US" dirty="0" err="1" smtClean="0"/>
            <a:t>periorbital</a:t>
          </a:r>
          <a:r>
            <a:rPr lang="en-US" dirty="0" smtClean="0"/>
            <a:t> edema/erythema</a:t>
          </a:r>
          <a:endParaRPr lang="en-US" dirty="0"/>
        </a:p>
      </dgm:t>
    </dgm:pt>
    <dgm:pt modelId="{CB933795-36CC-4141-84FD-32472D7877E0}" type="parTrans" cxnId="{27F4DCDC-6BD6-4169-AC36-664662795050}">
      <dgm:prSet/>
      <dgm:spPr/>
      <dgm:t>
        <a:bodyPr/>
        <a:lstStyle/>
        <a:p>
          <a:endParaRPr lang="en-US"/>
        </a:p>
      </dgm:t>
    </dgm:pt>
    <dgm:pt modelId="{F7C55B69-E6FA-4FCA-8B8F-2FE29078A331}" type="sibTrans" cxnId="{27F4DCDC-6BD6-4169-AC36-664662795050}">
      <dgm:prSet/>
      <dgm:spPr/>
      <dgm:t>
        <a:bodyPr/>
        <a:lstStyle/>
        <a:p>
          <a:endParaRPr lang="en-US"/>
        </a:p>
      </dgm:t>
    </dgm:pt>
    <dgm:pt modelId="{E636361D-D760-427F-ABEC-45478BBF04DA}">
      <dgm:prSet phldrT="[Text]"/>
      <dgm:spPr/>
      <dgm:t>
        <a:bodyPr/>
        <a:lstStyle/>
        <a:p>
          <a:r>
            <a:rPr lang="en-US" dirty="0" smtClean="0"/>
            <a:t>displaced globe</a:t>
          </a:r>
          <a:endParaRPr lang="en-US" dirty="0"/>
        </a:p>
      </dgm:t>
    </dgm:pt>
    <dgm:pt modelId="{123AD856-D5CB-4EC9-B97E-9A83C423B24E}" type="parTrans" cxnId="{BA3216F7-6F0B-4E8A-B788-6760CE72AB6A}">
      <dgm:prSet/>
      <dgm:spPr/>
      <dgm:t>
        <a:bodyPr/>
        <a:lstStyle/>
        <a:p>
          <a:endParaRPr lang="en-US"/>
        </a:p>
      </dgm:t>
    </dgm:pt>
    <dgm:pt modelId="{1371D2B4-0878-4452-A3C5-B5B05F3887DE}" type="sibTrans" cxnId="{BA3216F7-6F0B-4E8A-B788-6760CE72AB6A}">
      <dgm:prSet/>
      <dgm:spPr/>
      <dgm:t>
        <a:bodyPr/>
        <a:lstStyle/>
        <a:p>
          <a:endParaRPr lang="en-US"/>
        </a:p>
      </dgm:t>
    </dgm:pt>
    <dgm:pt modelId="{D892225D-7E4A-438C-87DD-0935EF6F12C5}">
      <dgm:prSet phldrT="[Text]"/>
      <dgm:spPr/>
      <dgm:t>
        <a:bodyPr/>
        <a:lstStyle/>
        <a:p>
          <a:r>
            <a:rPr lang="en-US" dirty="0" smtClean="0"/>
            <a:t>suspected malignancy</a:t>
          </a:r>
          <a:endParaRPr lang="en-US" dirty="0"/>
        </a:p>
      </dgm:t>
    </dgm:pt>
    <dgm:pt modelId="{38AC9E53-88F4-4FCE-837A-B700A8546F0C}" type="parTrans" cxnId="{63A52C21-2E48-4696-BAE6-81F15DB66B44}">
      <dgm:prSet/>
      <dgm:spPr/>
      <dgm:t>
        <a:bodyPr/>
        <a:lstStyle/>
        <a:p>
          <a:endParaRPr lang="en-US"/>
        </a:p>
      </dgm:t>
    </dgm:pt>
    <dgm:pt modelId="{DA9A13C8-231B-4C55-BA20-2B383BA80218}" type="sibTrans" cxnId="{63A52C21-2E48-4696-BAE6-81F15DB66B44}">
      <dgm:prSet/>
      <dgm:spPr/>
      <dgm:t>
        <a:bodyPr/>
        <a:lstStyle/>
        <a:p>
          <a:endParaRPr lang="en-US"/>
        </a:p>
      </dgm:t>
    </dgm:pt>
    <dgm:pt modelId="{9108D0D3-16D2-4118-8ECA-6F3692C27D96}">
      <dgm:prSet phldrT="[Text]"/>
      <dgm:spPr/>
      <dgm:t>
        <a:bodyPr/>
        <a:lstStyle/>
        <a:p>
          <a:r>
            <a:rPr lang="en-US" dirty="0" smtClean="0"/>
            <a:t>immunodeficiency</a:t>
          </a:r>
          <a:endParaRPr lang="en-US" dirty="0"/>
        </a:p>
      </dgm:t>
    </dgm:pt>
    <dgm:pt modelId="{FE3C3204-705D-49AA-ADE9-BEB840FCE8BE}" type="parTrans" cxnId="{BBD48D26-B472-4094-BECD-AD3F02AD27DE}">
      <dgm:prSet/>
      <dgm:spPr/>
      <dgm:t>
        <a:bodyPr/>
        <a:lstStyle/>
        <a:p>
          <a:endParaRPr lang="en-US"/>
        </a:p>
      </dgm:t>
    </dgm:pt>
    <dgm:pt modelId="{3CF0BD7B-C324-4F5F-8663-425835F9EDC7}" type="sibTrans" cxnId="{BBD48D26-B472-4094-BECD-AD3F02AD27DE}">
      <dgm:prSet/>
      <dgm:spPr/>
      <dgm:t>
        <a:bodyPr/>
        <a:lstStyle/>
        <a:p>
          <a:endParaRPr lang="en-US"/>
        </a:p>
      </dgm:t>
    </dgm:pt>
    <dgm:pt modelId="{6FE18A91-9F07-4BDD-BC09-A1BA025E634F}">
      <dgm:prSet phldrT="[Text]"/>
      <dgm:spPr/>
      <dgm:t>
        <a:bodyPr/>
        <a:lstStyle/>
        <a:p>
          <a:r>
            <a:rPr lang="en-US" dirty="0" smtClean="0"/>
            <a:t>double vision</a:t>
          </a:r>
          <a:endParaRPr lang="en-US" dirty="0"/>
        </a:p>
      </dgm:t>
    </dgm:pt>
    <dgm:pt modelId="{19270B8E-1300-462C-AFCE-29621B428C1D}" type="parTrans" cxnId="{AC910A72-8796-44A7-9C9D-AEE192D5A27D}">
      <dgm:prSet/>
      <dgm:spPr/>
      <dgm:t>
        <a:bodyPr/>
        <a:lstStyle/>
        <a:p>
          <a:endParaRPr lang="en-US"/>
        </a:p>
      </dgm:t>
    </dgm:pt>
    <dgm:pt modelId="{8F8D8180-1F25-42EB-B10D-AA40AE0F8F46}" type="sibTrans" cxnId="{AC910A72-8796-44A7-9C9D-AEE192D5A27D}">
      <dgm:prSet/>
      <dgm:spPr/>
      <dgm:t>
        <a:bodyPr/>
        <a:lstStyle/>
        <a:p>
          <a:endParaRPr lang="en-US"/>
        </a:p>
      </dgm:t>
    </dgm:pt>
    <dgm:pt modelId="{09FE9D64-7CDE-4080-A648-0A0F451691D5}">
      <dgm:prSet phldrT="[Text]"/>
      <dgm:spPr/>
      <dgm:t>
        <a:bodyPr/>
        <a:lstStyle/>
        <a:p>
          <a:r>
            <a:rPr lang="en-US" dirty="0" smtClean="0"/>
            <a:t>restricted eye movement</a:t>
          </a:r>
          <a:endParaRPr lang="en-US" dirty="0"/>
        </a:p>
      </dgm:t>
    </dgm:pt>
    <dgm:pt modelId="{BEB1C51A-C2EB-40E4-8622-5EBAB00BA0DC}" type="parTrans" cxnId="{4B0B49BB-5932-4036-ACFC-9049F57A808B}">
      <dgm:prSet/>
      <dgm:spPr/>
      <dgm:t>
        <a:bodyPr/>
        <a:lstStyle/>
        <a:p>
          <a:endParaRPr lang="en-US"/>
        </a:p>
      </dgm:t>
    </dgm:pt>
    <dgm:pt modelId="{1CF77726-F6AF-4E33-B070-36139689C8DB}" type="sibTrans" cxnId="{4B0B49BB-5932-4036-ACFC-9049F57A808B}">
      <dgm:prSet/>
      <dgm:spPr/>
      <dgm:t>
        <a:bodyPr/>
        <a:lstStyle/>
        <a:p>
          <a:endParaRPr lang="en-US"/>
        </a:p>
      </dgm:t>
    </dgm:pt>
    <dgm:pt modelId="{F08A37FE-D439-4BAF-ADF8-E7224495F2E5}">
      <dgm:prSet phldrT="[Text]"/>
      <dgm:spPr/>
      <dgm:t>
        <a:bodyPr/>
        <a:lstStyle/>
        <a:p>
          <a:r>
            <a:rPr lang="en-US" dirty="0" smtClean="0"/>
            <a:t>reduced vision</a:t>
          </a:r>
          <a:endParaRPr lang="en-US" dirty="0"/>
        </a:p>
      </dgm:t>
    </dgm:pt>
    <dgm:pt modelId="{EF4DA5BB-D3B7-48A3-BF9F-0A27E8C8BBA9}" type="parTrans" cxnId="{CEF814C4-0B40-4D0D-84EE-61C3355C5EDD}">
      <dgm:prSet/>
      <dgm:spPr/>
      <dgm:t>
        <a:bodyPr/>
        <a:lstStyle/>
        <a:p>
          <a:endParaRPr lang="en-US"/>
        </a:p>
      </dgm:t>
    </dgm:pt>
    <dgm:pt modelId="{CEE148BE-F9D2-427E-A288-32F875DC898A}" type="sibTrans" cxnId="{CEF814C4-0B40-4D0D-84EE-61C3355C5EDD}">
      <dgm:prSet/>
      <dgm:spPr/>
      <dgm:t>
        <a:bodyPr/>
        <a:lstStyle/>
        <a:p>
          <a:endParaRPr lang="en-US"/>
        </a:p>
      </dgm:t>
    </dgm:pt>
    <dgm:pt modelId="{7567BAB4-369D-47FC-8A4C-9639E2D94A78}">
      <dgm:prSet phldrT="[Text]"/>
      <dgm:spPr/>
      <dgm:t>
        <a:bodyPr/>
        <a:lstStyle/>
        <a:p>
          <a:r>
            <a:rPr lang="en-US" dirty="0" smtClean="0"/>
            <a:t>severe frontal headache</a:t>
          </a:r>
          <a:endParaRPr lang="en-US" dirty="0"/>
        </a:p>
      </dgm:t>
    </dgm:pt>
    <dgm:pt modelId="{E6A9F63E-45BA-41DF-9C6A-24C5CF2617FB}" type="parTrans" cxnId="{DC2B15BF-C40C-41A4-B77E-4A6DDAE525E0}">
      <dgm:prSet/>
      <dgm:spPr/>
      <dgm:t>
        <a:bodyPr/>
        <a:lstStyle/>
        <a:p>
          <a:endParaRPr lang="en-US"/>
        </a:p>
      </dgm:t>
    </dgm:pt>
    <dgm:pt modelId="{8F751C98-D144-46F5-9651-2FB186184091}" type="sibTrans" cxnId="{DC2B15BF-C40C-41A4-B77E-4A6DDAE525E0}">
      <dgm:prSet/>
      <dgm:spPr/>
      <dgm:t>
        <a:bodyPr/>
        <a:lstStyle/>
        <a:p>
          <a:endParaRPr lang="en-US"/>
        </a:p>
      </dgm:t>
    </dgm:pt>
    <dgm:pt modelId="{9003FE2D-58C4-463A-BAF9-DC8B85D24D7F}">
      <dgm:prSet phldrT="[Text]"/>
      <dgm:spPr/>
      <dgm:t>
        <a:bodyPr/>
        <a:lstStyle/>
        <a:p>
          <a:r>
            <a:rPr lang="en-US" dirty="0" smtClean="0"/>
            <a:t>forehead swelling</a:t>
          </a:r>
          <a:endParaRPr lang="en-US" dirty="0"/>
        </a:p>
      </dgm:t>
    </dgm:pt>
    <dgm:pt modelId="{2B78F806-CC08-47BE-AC2E-073E0D3E2A82}" type="parTrans" cxnId="{BDF2E489-4351-4364-963D-7897A16E31C0}">
      <dgm:prSet/>
      <dgm:spPr/>
      <dgm:t>
        <a:bodyPr/>
        <a:lstStyle/>
        <a:p>
          <a:endParaRPr lang="en-US"/>
        </a:p>
      </dgm:t>
    </dgm:pt>
    <dgm:pt modelId="{6A0D1B95-F4E6-4C1B-B83B-F8B11F14CA87}" type="sibTrans" cxnId="{BDF2E489-4351-4364-963D-7897A16E31C0}">
      <dgm:prSet/>
      <dgm:spPr/>
      <dgm:t>
        <a:bodyPr/>
        <a:lstStyle/>
        <a:p>
          <a:endParaRPr lang="en-US"/>
        </a:p>
      </dgm:t>
    </dgm:pt>
    <dgm:pt modelId="{2460CEAE-E676-4402-B9DC-2ED123F50073}">
      <dgm:prSet phldrT="[Text]"/>
      <dgm:spPr/>
      <dgm:t>
        <a:bodyPr/>
        <a:lstStyle/>
        <a:p>
          <a:r>
            <a:rPr lang="en-US" dirty="0" smtClean="0"/>
            <a:t>neurological manifestation</a:t>
          </a:r>
          <a:endParaRPr lang="en-US" dirty="0"/>
        </a:p>
      </dgm:t>
    </dgm:pt>
    <dgm:pt modelId="{72B6F3D9-1BD6-4322-85D8-056E911EEDA5}" type="parTrans" cxnId="{D04D111E-6183-46B9-8476-BCC01A39B1B3}">
      <dgm:prSet/>
      <dgm:spPr/>
      <dgm:t>
        <a:bodyPr/>
        <a:lstStyle/>
        <a:p>
          <a:endParaRPr lang="en-US"/>
        </a:p>
      </dgm:t>
    </dgm:pt>
    <dgm:pt modelId="{FDE7DF38-C0BF-44EA-8D02-89E2135EDBDD}" type="sibTrans" cxnId="{D04D111E-6183-46B9-8476-BCC01A39B1B3}">
      <dgm:prSet/>
      <dgm:spPr/>
      <dgm:t>
        <a:bodyPr/>
        <a:lstStyle/>
        <a:p>
          <a:endParaRPr lang="en-US"/>
        </a:p>
      </dgm:t>
    </dgm:pt>
    <dgm:pt modelId="{47695C38-EC5D-482D-A63C-9D49321499AC}">
      <dgm:prSet phldrT="[Text]"/>
      <dgm:spPr/>
      <dgm:t>
        <a:bodyPr/>
        <a:lstStyle/>
        <a:p>
          <a:r>
            <a:rPr lang="en-US" dirty="0" err="1" smtClean="0"/>
            <a:t>septicaemia</a:t>
          </a:r>
          <a:endParaRPr lang="en-US" dirty="0"/>
        </a:p>
      </dgm:t>
    </dgm:pt>
    <dgm:pt modelId="{114CEAE3-1DF1-47D4-9C07-C0F166C2FD21}" type="parTrans" cxnId="{6B303722-26D5-46DD-979E-FF6D4BBB7651}">
      <dgm:prSet/>
      <dgm:spPr/>
      <dgm:t>
        <a:bodyPr/>
        <a:lstStyle/>
        <a:p>
          <a:endParaRPr lang="en-US"/>
        </a:p>
      </dgm:t>
    </dgm:pt>
    <dgm:pt modelId="{58A70141-0575-4465-8FC0-4166B4D0E1CA}" type="sibTrans" cxnId="{6B303722-26D5-46DD-979E-FF6D4BBB7651}">
      <dgm:prSet/>
      <dgm:spPr/>
      <dgm:t>
        <a:bodyPr/>
        <a:lstStyle/>
        <a:p>
          <a:endParaRPr lang="en-US"/>
        </a:p>
      </dgm:t>
    </dgm:pt>
    <dgm:pt modelId="{F92EF33A-96D6-4FAF-9684-9D1FAD5FB01B}" type="pres">
      <dgm:prSet presAssocID="{CB6AE7CD-4E29-4849-8B64-1BDCA804D0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07CB42-A380-4D77-BCDB-180C841C934E}" type="pres">
      <dgm:prSet presAssocID="{B8298A14-4D4C-4D37-83F7-7D81AB5078B2}" presName="composite" presStyleCnt="0"/>
      <dgm:spPr/>
      <dgm:t>
        <a:bodyPr/>
        <a:lstStyle/>
        <a:p>
          <a:endParaRPr lang="ms-MY"/>
        </a:p>
      </dgm:t>
    </dgm:pt>
    <dgm:pt modelId="{594AC39A-1436-4F22-8892-226358E468B7}" type="pres">
      <dgm:prSet presAssocID="{B8298A14-4D4C-4D37-83F7-7D81AB5078B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C1E91-471D-478E-BF98-FDD9F4739640}" type="pres">
      <dgm:prSet presAssocID="{B8298A14-4D4C-4D37-83F7-7D81AB5078B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2BA0D7-8290-4E17-BDA1-9FC109600BE6}" type="pres">
      <dgm:prSet presAssocID="{E57253CD-EFB0-4643-9EBE-78FB84117D60}" presName="space" presStyleCnt="0"/>
      <dgm:spPr/>
      <dgm:t>
        <a:bodyPr/>
        <a:lstStyle/>
        <a:p>
          <a:endParaRPr lang="ms-MY"/>
        </a:p>
      </dgm:t>
    </dgm:pt>
    <dgm:pt modelId="{60B09E50-DDD1-4257-B65E-278455BD72F8}" type="pres">
      <dgm:prSet presAssocID="{45C04B6A-B629-4104-A5F8-C1A7183031E8}" presName="composite" presStyleCnt="0"/>
      <dgm:spPr/>
      <dgm:t>
        <a:bodyPr/>
        <a:lstStyle/>
        <a:p>
          <a:endParaRPr lang="ms-MY"/>
        </a:p>
      </dgm:t>
    </dgm:pt>
    <dgm:pt modelId="{4C9C8315-C3C2-4149-9D53-C48DDF9914F7}" type="pres">
      <dgm:prSet presAssocID="{45C04B6A-B629-4104-A5F8-C1A7183031E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70D31-9FD8-4E3D-B081-A1A5499855D4}" type="pres">
      <dgm:prSet presAssocID="{45C04B6A-B629-4104-A5F8-C1A7183031E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C771AE-5666-49D1-923C-215254C417D6}" type="presOf" srcId="{E636361D-D760-427F-ABEC-45478BBF04DA}" destId="{87E70D31-9FD8-4E3D-B081-A1A5499855D4}" srcOrd="0" destOrd="1" presId="urn:microsoft.com/office/officeart/2005/8/layout/hList1"/>
    <dgm:cxn modelId="{D39A7107-09B9-4B1E-85B6-4A697BBDAE21}" type="presOf" srcId="{6AB544E1-F9D6-488E-AB80-27592D6381B8}" destId="{5F8C1E91-471D-478E-BF98-FDD9F4739640}" srcOrd="0" destOrd="1" presId="urn:microsoft.com/office/officeart/2005/8/layout/hList1"/>
    <dgm:cxn modelId="{DC5A4ADB-5899-4499-8652-68D6CFCD48E1}" type="presOf" srcId="{7567BAB4-369D-47FC-8A4C-9639E2D94A78}" destId="{87E70D31-9FD8-4E3D-B081-A1A5499855D4}" srcOrd="0" destOrd="5" presId="urn:microsoft.com/office/officeart/2005/8/layout/hList1"/>
    <dgm:cxn modelId="{BDF2E489-4351-4364-963D-7897A16E31C0}" srcId="{45C04B6A-B629-4104-A5F8-C1A7183031E8}" destId="{9003FE2D-58C4-463A-BAF9-DC8B85D24D7F}" srcOrd="6" destOrd="0" parTransId="{2B78F806-CC08-47BE-AC2E-073E0D3E2A82}" sibTransId="{6A0D1B95-F4E6-4C1B-B83B-F8B11F14CA87}"/>
    <dgm:cxn modelId="{BF6BD603-9C0D-487C-A8B5-5621244B6A46}" type="presOf" srcId="{CB6AE7CD-4E29-4849-8B64-1BDCA804D0BB}" destId="{F92EF33A-96D6-4FAF-9684-9D1FAD5FB01B}" srcOrd="0" destOrd="0" presId="urn:microsoft.com/office/officeart/2005/8/layout/hList1"/>
    <dgm:cxn modelId="{28EE828B-8E4D-4F7C-95DE-0668488CD513}" srcId="{CB6AE7CD-4E29-4849-8B64-1BDCA804D0BB}" destId="{B8298A14-4D4C-4D37-83F7-7D81AB5078B2}" srcOrd="0" destOrd="0" parTransId="{B4538C44-2BA1-4C58-BA28-D9669180E746}" sibTransId="{E57253CD-EFB0-4643-9EBE-78FB84117D60}"/>
    <dgm:cxn modelId="{03CD44F8-1D1F-4007-9995-BA9C796408E6}" type="presOf" srcId="{D892225D-7E4A-438C-87DD-0935EF6F12C5}" destId="{5F8C1E91-471D-478E-BF98-FDD9F4739640}" srcOrd="0" destOrd="2" presId="urn:microsoft.com/office/officeart/2005/8/layout/hList1"/>
    <dgm:cxn modelId="{AC910A72-8796-44A7-9C9D-AEE192D5A27D}" srcId="{45C04B6A-B629-4104-A5F8-C1A7183031E8}" destId="{6FE18A91-9F07-4BDD-BC09-A1BA025E634F}" srcOrd="2" destOrd="0" parTransId="{19270B8E-1300-462C-AFCE-29621B428C1D}" sibTransId="{8F8D8180-1F25-42EB-B10D-AA40AE0F8F46}"/>
    <dgm:cxn modelId="{27F4DCDC-6BD6-4169-AC36-664662795050}" srcId="{45C04B6A-B629-4104-A5F8-C1A7183031E8}" destId="{01398385-62C1-44E8-B0D2-7454FE191F2D}" srcOrd="0" destOrd="0" parTransId="{CB933795-36CC-4141-84FD-32472D7877E0}" sibTransId="{F7C55B69-E6FA-4FCA-8B8F-2FE29078A331}"/>
    <dgm:cxn modelId="{62209094-27A5-4391-95C0-FB4CE8430E6A}" type="presOf" srcId="{45C04B6A-B629-4104-A5F8-C1A7183031E8}" destId="{4C9C8315-C3C2-4149-9D53-C48DDF9914F7}" srcOrd="0" destOrd="0" presId="urn:microsoft.com/office/officeart/2005/8/layout/hList1"/>
    <dgm:cxn modelId="{39259D4B-1A46-4D5B-A3AA-067EE1B67A2F}" type="presOf" srcId="{01398385-62C1-44E8-B0D2-7454FE191F2D}" destId="{87E70D31-9FD8-4E3D-B081-A1A5499855D4}" srcOrd="0" destOrd="0" presId="urn:microsoft.com/office/officeart/2005/8/layout/hList1"/>
    <dgm:cxn modelId="{4B0B49BB-5932-4036-ACFC-9049F57A808B}" srcId="{45C04B6A-B629-4104-A5F8-C1A7183031E8}" destId="{09FE9D64-7CDE-4080-A648-0A0F451691D5}" srcOrd="3" destOrd="0" parTransId="{BEB1C51A-C2EB-40E4-8622-5EBAB00BA0DC}" sibTransId="{1CF77726-F6AF-4E33-B070-36139689C8DB}"/>
    <dgm:cxn modelId="{D04D111E-6183-46B9-8476-BCC01A39B1B3}" srcId="{45C04B6A-B629-4104-A5F8-C1A7183031E8}" destId="{2460CEAE-E676-4402-B9DC-2ED123F50073}" srcOrd="7" destOrd="0" parTransId="{72B6F3D9-1BD6-4322-85D8-056E911EEDA5}" sibTransId="{FDE7DF38-C0BF-44EA-8D02-89E2135EDBDD}"/>
    <dgm:cxn modelId="{B453184D-EB7B-4AE8-A1CB-813F0552C153}" type="presOf" srcId="{B8298A14-4D4C-4D37-83F7-7D81AB5078B2}" destId="{594AC39A-1436-4F22-8892-226358E468B7}" srcOrd="0" destOrd="0" presId="urn:microsoft.com/office/officeart/2005/8/layout/hList1"/>
    <dgm:cxn modelId="{A349B166-9D38-4414-8071-FA7DA7B4EF84}" srcId="{B8298A14-4D4C-4D37-83F7-7D81AB5078B2}" destId="{6AB544E1-F9D6-488E-AB80-27592D6381B8}" srcOrd="1" destOrd="0" parTransId="{E405F1E2-8AA5-4CA6-825C-EAA7F16451C1}" sibTransId="{4660D862-4F62-415B-9858-9BCD3473BD8E}"/>
    <dgm:cxn modelId="{39E964E5-2A01-44D7-A7DC-B1BE2858FC19}" type="presOf" srcId="{F08A37FE-D439-4BAF-ADF8-E7224495F2E5}" destId="{87E70D31-9FD8-4E3D-B081-A1A5499855D4}" srcOrd="0" destOrd="4" presId="urn:microsoft.com/office/officeart/2005/8/layout/hList1"/>
    <dgm:cxn modelId="{584C7F79-95AD-4A13-B4C4-3AAF42C8A764}" type="presOf" srcId="{9108D0D3-16D2-4118-8ECA-6F3692C27D96}" destId="{5F8C1E91-471D-478E-BF98-FDD9F4739640}" srcOrd="0" destOrd="3" presId="urn:microsoft.com/office/officeart/2005/8/layout/hList1"/>
    <dgm:cxn modelId="{0AD838EB-CFD5-4988-A0F1-C048B21C61A8}" type="presOf" srcId="{9003FE2D-58C4-463A-BAF9-DC8B85D24D7F}" destId="{87E70D31-9FD8-4E3D-B081-A1A5499855D4}" srcOrd="0" destOrd="6" presId="urn:microsoft.com/office/officeart/2005/8/layout/hList1"/>
    <dgm:cxn modelId="{5E8A623F-ADDE-413F-A7F8-3F6563AE491A}" type="presOf" srcId="{09FE9D64-7CDE-4080-A648-0A0F451691D5}" destId="{87E70D31-9FD8-4E3D-B081-A1A5499855D4}" srcOrd="0" destOrd="3" presId="urn:microsoft.com/office/officeart/2005/8/layout/hList1"/>
    <dgm:cxn modelId="{7A3B6735-4BE0-4C0E-9EBE-66A0F8AD275C}" type="presOf" srcId="{47695C38-EC5D-482D-A63C-9D49321499AC}" destId="{87E70D31-9FD8-4E3D-B081-A1A5499855D4}" srcOrd="0" destOrd="8" presId="urn:microsoft.com/office/officeart/2005/8/layout/hList1"/>
    <dgm:cxn modelId="{63A52C21-2E48-4696-BAE6-81F15DB66B44}" srcId="{B8298A14-4D4C-4D37-83F7-7D81AB5078B2}" destId="{D892225D-7E4A-438C-87DD-0935EF6F12C5}" srcOrd="2" destOrd="0" parTransId="{38AC9E53-88F4-4FCE-837A-B700A8546F0C}" sibTransId="{DA9A13C8-231B-4C55-BA20-2B383BA80218}"/>
    <dgm:cxn modelId="{F643B870-8506-4C6F-B095-E75EA70846E6}" type="presOf" srcId="{2460CEAE-E676-4402-B9DC-2ED123F50073}" destId="{87E70D31-9FD8-4E3D-B081-A1A5499855D4}" srcOrd="0" destOrd="7" presId="urn:microsoft.com/office/officeart/2005/8/layout/hList1"/>
    <dgm:cxn modelId="{BBD48D26-B472-4094-BECD-AD3F02AD27DE}" srcId="{B8298A14-4D4C-4D37-83F7-7D81AB5078B2}" destId="{9108D0D3-16D2-4118-8ECA-6F3692C27D96}" srcOrd="3" destOrd="0" parTransId="{FE3C3204-705D-49AA-ADE9-BEB840FCE8BE}" sibTransId="{3CF0BD7B-C324-4F5F-8663-425835F9EDC7}"/>
    <dgm:cxn modelId="{DC2B15BF-C40C-41A4-B77E-4A6DDAE525E0}" srcId="{45C04B6A-B629-4104-A5F8-C1A7183031E8}" destId="{7567BAB4-369D-47FC-8A4C-9639E2D94A78}" srcOrd="5" destOrd="0" parTransId="{E6A9F63E-45BA-41DF-9C6A-24C5CF2617FB}" sibTransId="{8F751C98-D144-46F5-9651-2FB186184091}"/>
    <dgm:cxn modelId="{2BBF866C-FB06-4EDB-9AB9-3431214C6AF1}" srcId="{CB6AE7CD-4E29-4849-8B64-1BDCA804D0BB}" destId="{45C04B6A-B629-4104-A5F8-C1A7183031E8}" srcOrd="1" destOrd="0" parTransId="{CC04709A-A31E-40E6-99AC-E17B4976E3DA}" sibTransId="{9867C981-48A9-417E-9CF5-A34F744BB7DB}"/>
    <dgm:cxn modelId="{FE3535ED-88D2-4EB2-BA7D-E00ABAEF2254}" type="presOf" srcId="{6FE18A91-9F07-4BDD-BC09-A1BA025E634F}" destId="{87E70D31-9FD8-4E3D-B081-A1A5499855D4}" srcOrd="0" destOrd="2" presId="urn:microsoft.com/office/officeart/2005/8/layout/hList1"/>
    <dgm:cxn modelId="{CEF814C4-0B40-4D0D-84EE-61C3355C5EDD}" srcId="{45C04B6A-B629-4104-A5F8-C1A7183031E8}" destId="{F08A37FE-D439-4BAF-ADF8-E7224495F2E5}" srcOrd="4" destOrd="0" parTransId="{EF4DA5BB-D3B7-48A3-BF9F-0A27E8C8BBA9}" sibTransId="{CEE148BE-F9D2-427E-A288-32F875DC898A}"/>
    <dgm:cxn modelId="{797663C1-7F38-4669-9556-FC782851BCE4}" type="presOf" srcId="{C513017B-9D56-4BE8-BCAE-8770AB4B46F2}" destId="{5F8C1E91-471D-478E-BF98-FDD9F4739640}" srcOrd="0" destOrd="0" presId="urn:microsoft.com/office/officeart/2005/8/layout/hList1"/>
    <dgm:cxn modelId="{6B303722-26D5-46DD-979E-FF6D4BBB7651}" srcId="{45C04B6A-B629-4104-A5F8-C1A7183031E8}" destId="{47695C38-EC5D-482D-A63C-9D49321499AC}" srcOrd="8" destOrd="0" parTransId="{114CEAE3-1DF1-47D4-9C07-C0F166C2FD21}" sibTransId="{58A70141-0575-4465-8FC0-4166B4D0E1CA}"/>
    <dgm:cxn modelId="{0C1F79A8-C141-4F61-B2BA-7789888DC60B}" srcId="{B8298A14-4D4C-4D37-83F7-7D81AB5078B2}" destId="{C513017B-9D56-4BE8-BCAE-8770AB4B46F2}" srcOrd="0" destOrd="0" parTransId="{79BCD02B-82BC-4B66-B0AF-63614FCD81D2}" sibTransId="{20AD81DC-5516-4702-9D46-BDDAD3D078D1}"/>
    <dgm:cxn modelId="{BA3216F7-6F0B-4E8A-B788-6760CE72AB6A}" srcId="{45C04B6A-B629-4104-A5F8-C1A7183031E8}" destId="{E636361D-D760-427F-ABEC-45478BBF04DA}" srcOrd="1" destOrd="0" parTransId="{123AD856-D5CB-4EC9-B97E-9A83C423B24E}" sibTransId="{1371D2B4-0878-4452-A3C5-B5B05F3887DE}"/>
    <dgm:cxn modelId="{A0090979-0981-483E-83F4-86B318BC162D}" type="presParOf" srcId="{F92EF33A-96D6-4FAF-9684-9D1FAD5FB01B}" destId="{A807CB42-A380-4D77-BCDB-180C841C934E}" srcOrd="0" destOrd="0" presId="urn:microsoft.com/office/officeart/2005/8/layout/hList1"/>
    <dgm:cxn modelId="{11AD44A9-D96D-4064-A115-803292B51443}" type="presParOf" srcId="{A807CB42-A380-4D77-BCDB-180C841C934E}" destId="{594AC39A-1436-4F22-8892-226358E468B7}" srcOrd="0" destOrd="0" presId="urn:microsoft.com/office/officeart/2005/8/layout/hList1"/>
    <dgm:cxn modelId="{9463561E-E2B7-434F-BC91-3F3D598645B5}" type="presParOf" srcId="{A807CB42-A380-4D77-BCDB-180C841C934E}" destId="{5F8C1E91-471D-478E-BF98-FDD9F4739640}" srcOrd="1" destOrd="0" presId="urn:microsoft.com/office/officeart/2005/8/layout/hList1"/>
    <dgm:cxn modelId="{4926BCDF-5B3B-4BC5-9B13-4326A046D506}" type="presParOf" srcId="{F92EF33A-96D6-4FAF-9684-9D1FAD5FB01B}" destId="{182BA0D7-8290-4E17-BDA1-9FC109600BE6}" srcOrd="1" destOrd="0" presId="urn:microsoft.com/office/officeart/2005/8/layout/hList1"/>
    <dgm:cxn modelId="{DB0399CD-45A2-4C07-B0DF-7324A74ACCFA}" type="presParOf" srcId="{F92EF33A-96D6-4FAF-9684-9D1FAD5FB01B}" destId="{60B09E50-DDD1-4257-B65E-278455BD72F8}" srcOrd="2" destOrd="0" presId="urn:microsoft.com/office/officeart/2005/8/layout/hList1"/>
    <dgm:cxn modelId="{18EB714E-BECB-446F-AA05-D6A56A4DB3D2}" type="presParOf" srcId="{60B09E50-DDD1-4257-B65E-278455BD72F8}" destId="{4C9C8315-C3C2-4149-9D53-C48DDF9914F7}" srcOrd="0" destOrd="0" presId="urn:microsoft.com/office/officeart/2005/8/layout/hList1"/>
    <dgm:cxn modelId="{232DDA0A-B648-4BA1-9C06-865858F905F1}" type="presParOf" srcId="{60B09E50-DDD1-4257-B65E-278455BD72F8}" destId="{87E70D31-9FD8-4E3D-B081-A1A5499855D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6AE7CD-4E29-4849-8B64-1BDCA804D0BB}" type="doc">
      <dgm:prSet loTypeId="urn:microsoft.com/office/officeart/2005/8/layout/h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8298A14-4D4C-4D37-83F7-7D81AB5078B2}">
      <dgm:prSet phldrT="[Text]"/>
      <dgm:spPr/>
      <dgm:t>
        <a:bodyPr/>
        <a:lstStyle/>
        <a:p>
          <a:r>
            <a:rPr lang="en-US" dirty="0" smtClean="0"/>
            <a:t>Early</a:t>
          </a:r>
          <a:endParaRPr lang="en-US" dirty="0"/>
        </a:p>
      </dgm:t>
    </dgm:pt>
    <dgm:pt modelId="{B4538C44-2BA1-4C58-BA28-D9669180E746}" type="parTrans" cxnId="{28EE828B-8E4D-4F7C-95DE-0668488CD513}">
      <dgm:prSet/>
      <dgm:spPr/>
      <dgm:t>
        <a:bodyPr/>
        <a:lstStyle/>
        <a:p>
          <a:endParaRPr lang="en-US"/>
        </a:p>
      </dgm:t>
    </dgm:pt>
    <dgm:pt modelId="{E57253CD-EFB0-4643-9EBE-78FB84117D60}" type="sibTrans" cxnId="{28EE828B-8E4D-4F7C-95DE-0668488CD513}">
      <dgm:prSet/>
      <dgm:spPr/>
      <dgm:t>
        <a:bodyPr/>
        <a:lstStyle/>
        <a:p>
          <a:endParaRPr lang="en-US"/>
        </a:p>
      </dgm:t>
    </dgm:pt>
    <dgm:pt modelId="{C513017B-9D56-4BE8-BCAE-8770AB4B46F2}">
      <dgm:prSet phldrT="[Text]"/>
      <dgm:spPr/>
      <dgm:t>
        <a:bodyPr/>
        <a:lstStyle/>
        <a:p>
          <a:r>
            <a:rPr lang="en-US" dirty="0" smtClean="0"/>
            <a:t>failed a course of optimal medical therapy</a:t>
          </a:r>
          <a:endParaRPr lang="en-US" dirty="0"/>
        </a:p>
      </dgm:t>
    </dgm:pt>
    <dgm:pt modelId="{79BCD02B-82BC-4B66-B0AF-63614FCD81D2}" type="parTrans" cxnId="{0C1F79A8-C141-4F61-B2BA-7789888DC60B}">
      <dgm:prSet/>
      <dgm:spPr/>
      <dgm:t>
        <a:bodyPr/>
        <a:lstStyle/>
        <a:p>
          <a:endParaRPr lang="en-US"/>
        </a:p>
      </dgm:t>
    </dgm:pt>
    <dgm:pt modelId="{20AD81DC-5516-4702-9D46-BDDAD3D078D1}" type="sibTrans" cxnId="{0C1F79A8-C141-4F61-B2BA-7789888DC60B}">
      <dgm:prSet/>
      <dgm:spPr/>
      <dgm:t>
        <a:bodyPr/>
        <a:lstStyle/>
        <a:p>
          <a:endParaRPr lang="en-US"/>
        </a:p>
      </dgm:t>
    </dgm:pt>
    <dgm:pt modelId="{6AB544E1-F9D6-488E-AB80-27592D6381B8}">
      <dgm:prSet phldrT="[Text]"/>
      <dgm:spPr/>
      <dgm:t>
        <a:bodyPr/>
        <a:lstStyle/>
        <a:p>
          <a:r>
            <a:rPr lang="en-US" dirty="0" smtClean="0"/>
            <a:t>&gt;3 sinus infection per year</a:t>
          </a:r>
          <a:endParaRPr lang="en-US" dirty="0"/>
        </a:p>
      </dgm:t>
    </dgm:pt>
    <dgm:pt modelId="{E405F1E2-8AA5-4CA6-825C-EAA7F16451C1}" type="parTrans" cxnId="{A349B166-9D38-4414-8071-FA7DA7B4EF84}">
      <dgm:prSet/>
      <dgm:spPr/>
      <dgm:t>
        <a:bodyPr/>
        <a:lstStyle/>
        <a:p>
          <a:endParaRPr lang="en-US"/>
        </a:p>
      </dgm:t>
    </dgm:pt>
    <dgm:pt modelId="{4660D862-4F62-415B-9858-9BCD3473BD8E}" type="sibTrans" cxnId="{A349B166-9D38-4414-8071-FA7DA7B4EF84}">
      <dgm:prSet/>
      <dgm:spPr/>
      <dgm:t>
        <a:bodyPr/>
        <a:lstStyle/>
        <a:p>
          <a:endParaRPr lang="en-US"/>
        </a:p>
      </dgm:t>
    </dgm:pt>
    <dgm:pt modelId="{45C04B6A-B629-4104-A5F8-C1A7183031E8}">
      <dgm:prSet phldrT="[Text]"/>
      <dgm:spPr/>
      <dgm:t>
        <a:bodyPr/>
        <a:lstStyle/>
        <a:p>
          <a:r>
            <a:rPr lang="en-US" dirty="0" smtClean="0"/>
            <a:t>Urgent</a:t>
          </a:r>
          <a:endParaRPr lang="en-US" dirty="0"/>
        </a:p>
      </dgm:t>
    </dgm:pt>
    <dgm:pt modelId="{CC04709A-A31E-40E6-99AC-E17B4976E3DA}" type="parTrans" cxnId="{2BBF866C-FB06-4EDB-9AB9-3431214C6AF1}">
      <dgm:prSet/>
      <dgm:spPr/>
      <dgm:t>
        <a:bodyPr/>
        <a:lstStyle/>
        <a:p>
          <a:endParaRPr lang="en-US"/>
        </a:p>
      </dgm:t>
    </dgm:pt>
    <dgm:pt modelId="{9867C981-48A9-417E-9CF5-A34F744BB7DB}" type="sibTrans" cxnId="{2BBF866C-FB06-4EDB-9AB9-3431214C6AF1}">
      <dgm:prSet/>
      <dgm:spPr/>
      <dgm:t>
        <a:bodyPr/>
        <a:lstStyle/>
        <a:p>
          <a:endParaRPr lang="en-US"/>
        </a:p>
      </dgm:t>
    </dgm:pt>
    <dgm:pt modelId="{01398385-62C1-44E8-B0D2-7454FE191F2D}">
      <dgm:prSet phldrT="[Text]"/>
      <dgm:spPr/>
      <dgm:t>
        <a:bodyPr/>
        <a:lstStyle/>
        <a:p>
          <a:r>
            <a:rPr lang="en-US" dirty="0" smtClean="0"/>
            <a:t>Severe pain or swelling of the sinus areas (lower threshold for immunocompromised patients e.g. uncontrolled diabetes, end stage renal failure, HIV)</a:t>
          </a:r>
          <a:endParaRPr lang="en-US" dirty="0"/>
        </a:p>
      </dgm:t>
    </dgm:pt>
    <dgm:pt modelId="{CB933795-36CC-4141-84FD-32472D7877E0}" type="parTrans" cxnId="{27F4DCDC-6BD6-4169-AC36-664662795050}">
      <dgm:prSet/>
      <dgm:spPr/>
      <dgm:t>
        <a:bodyPr/>
        <a:lstStyle/>
        <a:p>
          <a:endParaRPr lang="en-US"/>
        </a:p>
      </dgm:t>
    </dgm:pt>
    <dgm:pt modelId="{F7C55B69-E6FA-4FCA-8B8F-2FE29078A331}" type="sibTrans" cxnId="{27F4DCDC-6BD6-4169-AC36-664662795050}">
      <dgm:prSet/>
      <dgm:spPr/>
      <dgm:t>
        <a:bodyPr/>
        <a:lstStyle/>
        <a:p>
          <a:endParaRPr lang="en-US"/>
        </a:p>
      </dgm:t>
    </dgm:pt>
    <dgm:pt modelId="{D892225D-7E4A-438C-87DD-0935EF6F12C5}">
      <dgm:prSet phldrT="[Text]"/>
      <dgm:spPr/>
      <dgm:t>
        <a:bodyPr/>
        <a:lstStyle/>
        <a:p>
          <a:r>
            <a:rPr lang="en-US" dirty="0" smtClean="0"/>
            <a:t>suspected fungal infections, </a:t>
          </a:r>
          <a:r>
            <a:rPr lang="en-US" dirty="0" err="1" smtClean="0"/>
            <a:t>granulomatous</a:t>
          </a:r>
          <a:r>
            <a:rPr lang="en-US" dirty="0" smtClean="0"/>
            <a:t> disease or malignancy</a:t>
          </a:r>
          <a:endParaRPr lang="en-US" dirty="0"/>
        </a:p>
      </dgm:t>
    </dgm:pt>
    <dgm:pt modelId="{38AC9E53-88F4-4FCE-837A-B700A8546F0C}" type="parTrans" cxnId="{63A52C21-2E48-4696-BAE6-81F15DB66B44}">
      <dgm:prSet/>
      <dgm:spPr/>
      <dgm:t>
        <a:bodyPr/>
        <a:lstStyle/>
        <a:p>
          <a:endParaRPr lang="en-US"/>
        </a:p>
      </dgm:t>
    </dgm:pt>
    <dgm:pt modelId="{DA9A13C8-231B-4C55-BA20-2B383BA80218}" type="sibTrans" cxnId="{63A52C21-2E48-4696-BAE6-81F15DB66B44}">
      <dgm:prSet/>
      <dgm:spPr/>
      <dgm:t>
        <a:bodyPr/>
        <a:lstStyle/>
        <a:p>
          <a:endParaRPr lang="en-US"/>
        </a:p>
      </dgm:t>
    </dgm:pt>
    <dgm:pt modelId="{9108D0D3-16D2-4118-8ECA-6F3692C27D96}">
      <dgm:prSet phldrT="[Text]"/>
      <dgm:spPr/>
      <dgm:t>
        <a:bodyPr/>
        <a:lstStyle/>
        <a:p>
          <a:r>
            <a:rPr lang="en-US" dirty="0" smtClean="0"/>
            <a:t>immunodeficiency</a:t>
          </a:r>
          <a:endParaRPr lang="en-US" dirty="0"/>
        </a:p>
      </dgm:t>
    </dgm:pt>
    <dgm:pt modelId="{FE3C3204-705D-49AA-ADE9-BEB840FCE8BE}" type="parTrans" cxnId="{BBD48D26-B472-4094-BECD-AD3F02AD27DE}">
      <dgm:prSet/>
      <dgm:spPr/>
      <dgm:t>
        <a:bodyPr/>
        <a:lstStyle/>
        <a:p>
          <a:endParaRPr lang="en-US"/>
        </a:p>
      </dgm:t>
    </dgm:pt>
    <dgm:pt modelId="{3CF0BD7B-C324-4F5F-8663-425835F9EDC7}" type="sibTrans" cxnId="{BBD48D26-B472-4094-BECD-AD3F02AD27DE}">
      <dgm:prSet/>
      <dgm:spPr/>
      <dgm:t>
        <a:bodyPr/>
        <a:lstStyle/>
        <a:p>
          <a:endParaRPr lang="en-US"/>
        </a:p>
      </dgm:t>
    </dgm:pt>
    <dgm:pt modelId="{F92EF33A-96D6-4FAF-9684-9D1FAD5FB01B}" type="pres">
      <dgm:prSet presAssocID="{CB6AE7CD-4E29-4849-8B64-1BDCA804D0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07CB42-A380-4D77-BCDB-180C841C934E}" type="pres">
      <dgm:prSet presAssocID="{B8298A14-4D4C-4D37-83F7-7D81AB5078B2}" presName="composite" presStyleCnt="0"/>
      <dgm:spPr/>
      <dgm:t>
        <a:bodyPr/>
        <a:lstStyle/>
        <a:p>
          <a:endParaRPr lang="ms-MY"/>
        </a:p>
      </dgm:t>
    </dgm:pt>
    <dgm:pt modelId="{594AC39A-1436-4F22-8892-226358E468B7}" type="pres">
      <dgm:prSet presAssocID="{B8298A14-4D4C-4D37-83F7-7D81AB5078B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C1E91-471D-478E-BF98-FDD9F4739640}" type="pres">
      <dgm:prSet presAssocID="{B8298A14-4D4C-4D37-83F7-7D81AB5078B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2BA0D7-8290-4E17-BDA1-9FC109600BE6}" type="pres">
      <dgm:prSet presAssocID="{E57253CD-EFB0-4643-9EBE-78FB84117D60}" presName="space" presStyleCnt="0"/>
      <dgm:spPr/>
      <dgm:t>
        <a:bodyPr/>
        <a:lstStyle/>
        <a:p>
          <a:endParaRPr lang="ms-MY"/>
        </a:p>
      </dgm:t>
    </dgm:pt>
    <dgm:pt modelId="{60B09E50-DDD1-4257-B65E-278455BD72F8}" type="pres">
      <dgm:prSet presAssocID="{45C04B6A-B629-4104-A5F8-C1A7183031E8}" presName="composite" presStyleCnt="0"/>
      <dgm:spPr/>
      <dgm:t>
        <a:bodyPr/>
        <a:lstStyle/>
        <a:p>
          <a:endParaRPr lang="ms-MY"/>
        </a:p>
      </dgm:t>
    </dgm:pt>
    <dgm:pt modelId="{4C9C8315-C3C2-4149-9D53-C48DDF9914F7}" type="pres">
      <dgm:prSet presAssocID="{45C04B6A-B629-4104-A5F8-C1A7183031E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70D31-9FD8-4E3D-B081-A1A5499855D4}" type="pres">
      <dgm:prSet presAssocID="{45C04B6A-B629-4104-A5F8-C1A7183031E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EDAEB5-E98C-45F4-BCAE-1D5C7305CA73}" type="presOf" srcId="{CB6AE7CD-4E29-4849-8B64-1BDCA804D0BB}" destId="{F92EF33A-96D6-4FAF-9684-9D1FAD5FB01B}" srcOrd="0" destOrd="0" presId="urn:microsoft.com/office/officeart/2005/8/layout/hList1"/>
    <dgm:cxn modelId="{28EE828B-8E4D-4F7C-95DE-0668488CD513}" srcId="{CB6AE7CD-4E29-4849-8B64-1BDCA804D0BB}" destId="{B8298A14-4D4C-4D37-83F7-7D81AB5078B2}" srcOrd="0" destOrd="0" parTransId="{B4538C44-2BA1-4C58-BA28-D9669180E746}" sibTransId="{E57253CD-EFB0-4643-9EBE-78FB84117D60}"/>
    <dgm:cxn modelId="{27F4DCDC-6BD6-4169-AC36-664662795050}" srcId="{45C04B6A-B629-4104-A5F8-C1A7183031E8}" destId="{01398385-62C1-44E8-B0D2-7454FE191F2D}" srcOrd="0" destOrd="0" parTransId="{CB933795-36CC-4141-84FD-32472D7877E0}" sibTransId="{F7C55B69-E6FA-4FCA-8B8F-2FE29078A331}"/>
    <dgm:cxn modelId="{07AAF302-2FDF-4F1C-A199-434232C7F646}" type="presOf" srcId="{B8298A14-4D4C-4D37-83F7-7D81AB5078B2}" destId="{594AC39A-1436-4F22-8892-226358E468B7}" srcOrd="0" destOrd="0" presId="urn:microsoft.com/office/officeart/2005/8/layout/hList1"/>
    <dgm:cxn modelId="{A7FDA37F-C513-4545-88DD-BFA56226EA31}" type="presOf" srcId="{D892225D-7E4A-438C-87DD-0935EF6F12C5}" destId="{5F8C1E91-471D-478E-BF98-FDD9F4739640}" srcOrd="0" destOrd="2" presId="urn:microsoft.com/office/officeart/2005/8/layout/hList1"/>
    <dgm:cxn modelId="{A349B166-9D38-4414-8071-FA7DA7B4EF84}" srcId="{B8298A14-4D4C-4D37-83F7-7D81AB5078B2}" destId="{6AB544E1-F9D6-488E-AB80-27592D6381B8}" srcOrd="1" destOrd="0" parTransId="{E405F1E2-8AA5-4CA6-825C-EAA7F16451C1}" sibTransId="{4660D862-4F62-415B-9858-9BCD3473BD8E}"/>
    <dgm:cxn modelId="{9F4D39EC-8AF4-49AF-A488-49D1C2062887}" type="presOf" srcId="{45C04B6A-B629-4104-A5F8-C1A7183031E8}" destId="{4C9C8315-C3C2-4149-9D53-C48DDF9914F7}" srcOrd="0" destOrd="0" presId="urn:microsoft.com/office/officeart/2005/8/layout/hList1"/>
    <dgm:cxn modelId="{EC7E883B-6B19-40BD-8696-BA8E85BE7154}" type="presOf" srcId="{9108D0D3-16D2-4118-8ECA-6F3692C27D96}" destId="{5F8C1E91-471D-478E-BF98-FDD9F4739640}" srcOrd="0" destOrd="3" presId="urn:microsoft.com/office/officeart/2005/8/layout/hList1"/>
    <dgm:cxn modelId="{CA347478-AFB8-4A29-B18C-B866037E6D93}" type="presOf" srcId="{01398385-62C1-44E8-B0D2-7454FE191F2D}" destId="{87E70D31-9FD8-4E3D-B081-A1A5499855D4}" srcOrd="0" destOrd="0" presId="urn:microsoft.com/office/officeart/2005/8/layout/hList1"/>
    <dgm:cxn modelId="{63A52C21-2E48-4696-BAE6-81F15DB66B44}" srcId="{B8298A14-4D4C-4D37-83F7-7D81AB5078B2}" destId="{D892225D-7E4A-438C-87DD-0935EF6F12C5}" srcOrd="2" destOrd="0" parTransId="{38AC9E53-88F4-4FCE-837A-B700A8546F0C}" sibTransId="{DA9A13C8-231B-4C55-BA20-2B383BA80218}"/>
    <dgm:cxn modelId="{BBD48D26-B472-4094-BECD-AD3F02AD27DE}" srcId="{B8298A14-4D4C-4D37-83F7-7D81AB5078B2}" destId="{9108D0D3-16D2-4118-8ECA-6F3692C27D96}" srcOrd="3" destOrd="0" parTransId="{FE3C3204-705D-49AA-ADE9-BEB840FCE8BE}" sibTransId="{3CF0BD7B-C324-4F5F-8663-425835F9EDC7}"/>
    <dgm:cxn modelId="{DCC95BD2-D5B6-446B-AE6C-1D03B61319B4}" type="presOf" srcId="{C513017B-9D56-4BE8-BCAE-8770AB4B46F2}" destId="{5F8C1E91-471D-478E-BF98-FDD9F4739640}" srcOrd="0" destOrd="0" presId="urn:microsoft.com/office/officeart/2005/8/layout/hList1"/>
    <dgm:cxn modelId="{2BBF866C-FB06-4EDB-9AB9-3431214C6AF1}" srcId="{CB6AE7CD-4E29-4849-8B64-1BDCA804D0BB}" destId="{45C04B6A-B629-4104-A5F8-C1A7183031E8}" srcOrd="1" destOrd="0" parTransId="{CC04709A-A31E-40E6-99AC-E17B4976E3DA}" sibTransId="{9867C981-48A9-417E-9CF5-A34F744BB7DB}"/>
    <dgm:cxn modelId="{2FF1437C-39D5-475B-ACA3-DB6AE477BFD8}" type="presOf" srcId="{6AB544E1-F9D6-488E-AB80-27592D6381B8}" destId="{5F8C1E91-471D-478E-BF98-FDD9F4739640}" srcOrd="0" destOrd="1" presId="urn:microsoft.com/office/officeart/2005/8/layout/hList1"/>
    <dgm:cxn modelId="{0C1F79A8-C141-4F61-B2BA-7789888DC60B}" srcId="{B8298A14-4D4C-4D37-83F7-7D81AB5078B2}" destId="{C513017B-9D56-4BE8-BCAE-8770AB4B46F2}" srcOrd="0" destOrd="0" parTransId="{79BCD02B-82BC-4B66-B0AF-63614FCD81D2}" sibTransId="{20AD81DC-5516-4702-9D46-BDDAD3D078D1}"/>
    <dgm:cxn modelId="{30AC29B5-332A-43E8-B878-3D8821E4D430}" type="presParOf" srcId="{F92EF33A-96D6-4FAF-9684-9D1FAD5FB01B}" destId="{A807CB42-A380-4D77-BCDB-180C841C934E}" srcOrd="0" destOrd="0" presId="urn:microsoft.com/office/officeart/2005/8/layout/hList1"/>
    <dgm:cxn modelId="{33A765B8-FAC7-49CB-876E-021E32E201D6}" type="presParOf" srcId="{A807CB42-A380-4D77-BCDB-180C841C934E}" destId="{594AC39A-1436-4F22-8892-226358E468B7}" srcOrd="0" destOrd="0" presId="urn:microsoft.com/office/officeart/2005/8/layout/hList1"/>
    <dgm:cxn modelId="{0E99B388-BF6A-493F-A61E-E368ABAC0251}" type="presParOf" srcId="{A807CB42-A380-4D77-BCDB-180C841C934E}" destId="{5F8C1E91-471D-478E-BF98-FDD9F4739640}" srcOrd="1" destOrd="0" presId="urn:microsoft.com/office/officeart/2005/8/layout/hList1"/>
    <dgm:cxn modelId="{19887194-186D-4E73-A056-3F467B530395}" type="presParOf" srcId="{F92EF33A-96D6-4FAF-9684-9D1FAD5FB01B}" destId="{182BA0D7-8290-4E17-BDA1-9FC109600BE6}" srcOrd="1" destOrd="0" presId="urn:microsoft.com/office/officeart/2005/8/layout/hList1"/>
    <dgm:cxn modelId="{1FDCBE3E-305F-475E-AF2E-1F6E75B5FA55}" type="presParOf" srcId="{F92EF33A-96D6-4FAF-9684-9D1FAD5FB01B}" destId="{60B09E50-DDD1-4257-B65E-278455BD72F8}" srcOrd="2" destOrd="0" presId="urn:microsoft.com/office/officeart/2005/8/layout/hList1"/>
    <dgm:cxn modelId="{4D7C5ACA-3E22-45E4-A58C-556F5E5AAAE8}" type="presParOf" srcId="{60B09E50-DDD1-4257-B65E-278455BD72F8}" destId="{4C9C8315-C3C2-4149-9D53-C48DDF9914F7}" srcOrd="0" destOrd="0" presId="urn:microsoft.com/office/officeart/2005/8/layout/hList1"/>
    <dgm:cxn modelId="{CBABD740-90A6-485B-BDDA-FC791C9BB918}" type="presParOf" srcId="{60B09E50-DDD1-4257-B65E-278455BD72F8}" destId="{87E70D31-9FD8-4E3D-B081-A1A5499855D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0BC746-DEF9-4830-8213-6A1F39D58AAD}" type="doc">
      <dgm:prSet loTypeId="urn:microsoft.com/office/officeart/2005/8/layout/hierarchy2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ms-MY"/>
        </a:p>
      </dgm:t>
    </dgm:pt>
    <dgm:pt modelId="{B384A509-7A05-4E59-AE5A-47AFE5A58A9F}">
      <dgm:prSet phldrT="[Text]" custT="1"/>
      <dgm:spPr/>
      <dgm:t>
        <a:bodyPr/>
        <a:lstStyle/>
        <a:p>
          <a:r>
            <a:rPr lang="en-US" sz="3600" dirty="0" smtClean="0"/>
            <a:t>Indication of Surgery </a:t>
          </a:r>
          <a:endParaRPr lang="ms-MY" sz="3600" dirty="0"/>
        </a:p>
      </dgm:t>
    </dgm:pt>
    <dgm:pt modelId="{F7F7E755-0A99-41A6-9592-C3091A067B13}" type="parTrans" cxnId="{C0BAF51D-982D-4500-9F5C-9FF6AF495308}">
      <dgm:prSet/>
      <dgm:spPr/>
      <dgm:t>
        <a:bodyPr/>
        <a:lstStyle/>
        <a:p>
          <a:endParaRPr lang="ms-MY"/>
        </a:p>
      </dgm:t>
    </dgm:pt>
    <dgm:pt modelId="{C156F3C6-0B8F-4F4F-96E7-1AD7B3D1FA1C}" type="sibTrans" cxnId="{C0BAF51D-982D-4500-9F5C-9FF6AF495308}">
      <dgm:prSet/>
      <dgm:spPr/>
      <dgm:t>
        <a:bodyPr/>
        <a:lstStyle/>
        <a:p>
          <a:endParaRPr lang="ms-MY"/>
        </a:p>
      </dgm:t>
    </dgm:pt>
    <dgm:pt modelId="{0ADF02D0-C60D-4D86-A75B-C1FCC67BFD45}">
      <dgm:prSet phldrT="[Text]" custT="1"/>
      <dgm:spPr/>
      <dgm:t>
        <a:bodyPr/>
        <a:lstStyle/>
        <a:p>
          <a:r>
            <a:rPr lang="en-US" sz="3600" dirty="0" smtClean="0"/>
            <a:t>ARS</a:t>
          </a:r>
          <a:endParaRPr lang="ms-MY" sz="3600" dirty="0"/>
        </a:p>
      </dgm:t>
    </dgm:pt>
    <dgm:pt modelId="{05D90255-359C-4FE7-B2CA-BF4F82C19039}" type="parTrans" cxnId="{9184B49F-7C35-42EB-BA04-5B145023E245}">
      <dgm:prSet/>
      <dgm:spPr/>
      <dgm:t>
        <a:bodyPr/>
        <a:lstStyle/>
        <a:p>
          <a:endParaRPr lang="ms-MY"/>
        </a:p>
      </dgm:t>
    </dgm:pt>
    <dgm:pt modelId="{C429E338-6632-471D-BABE-E86FBDBD5994}" type="sibTrans" cxnId="{9184B49F-7C35-42EB-BA04-5B145023E245}">
      <dgm:prSet/>
      <dgm:spPr/>
      <dgm:t>
        <a:bodyPr/>
        <a:lstStyle/>
        <a:p>
          <a:endParaRPr lang="ms-MY"/>
        </a:p>
      </dgm:t>
    </dgm:pt>
    <dgm:pt modelId="{94C8B32E-086E-4F90-BF00-5B82883ED1C0}">
      <dgm:prSet phldrT="[Text]" custT="1"/>
      <dgm:spPr/>
      <dgm:t>
        <a:bodyPr/>
        <a:lstStyle/>
        <a:p>
          <a:r>
            <a:rPr lang="en-US" sz="2400" dirty="0" smtClean="0"/>
            <a:t>No clinical improvement after 24-48 hrs of IV antibiotics</a:t>
          </a:r>
          <a:endParaRPr lang="ms-MY" sz="2400" dirty="0"/>
        </a:p>
      </dgm:t>
    </dgm:pt>
    <dgm:pt modelId="{AADC8506-2700-41F4-B96B-4B51F5C2F1B9}" type="parTrans" cxnId="{E32C2659-012E-4AD6-B1B6-E41B5B4D8961}">
      <dgm:prSet/>
      <dgm:spPr/>
      <dgm:t>
        <a:bodyPr/>
        <a:lstStyle/>
        <a:p>
          <a:endParaRPr lang="ms-MY"/>
        </a:p>
      </dgm:t>
    </dgm:pt>
    <dgm:pt modelId="{2B7994C0-1168-4E03-B8D8-A3887E2D069F}" type="sibTrans" cxnId="{E32C2659-012E-4AD6-B1B6-E41B5B4D8961}">
      <dgm:prSet/>
      <dgm:spPr/>
      <dgm:t>
        <a:bodyPr/>
        <a:lstStyle/>
        <a:p>
          <a:endParaRPr lang="ms-MY"/>
        </a:p>
      </dgm:t>
    </dgm:pt>
    <dgm:pt modelId="{E453ED1C-F8B2-420E-9F6B-3F9AEB8ADA8D}">
      <dgm:prSet phldrT="[Text]" custT="1"/>
      <dgm:spPr/>
      <dgm:t>
        <a:bodyPr/>
        <a:lstStyle/>
        <a:p>
          <a:r>
            <a:rPr lang="en-US" sz="2400" dirty="0" smtClean="0"/>
            <a:t>Orbital or intracranial complications</a:t>
          </a:r>
          <a:endParaRPr lang="ms-MY" sz="2400" dirty="0"/>
        </a:p>
      </dgm:t>
    </dgm:pt>
    <dgm:pt modelId="{009DEE96-9C9F-4A6A-99EB-38DA774FB0AC}" type="parTrans" cxnId="{2D747E1C-3F57-4AE4-B1CF-BA63D52780B4}">
      <dgm:prSet/>
      <dgm:spPr/>
      <dgm:t>
        <a:bodyPr/>
        <a:lstStyle/>
        <a:p>
          <a:endParaRPr lang="ms-MY"/>
        </a:p>
      </dgm:t>
    </dgm:pt>
    <dgm:pt modelId="{724534CB-2BEC-4E18-A50F-3F9985CD0B1A}" type="sibTrans" cxnId="{2D747E1C-3F57-4AE4-B1CF-BA63D52780B4}">
      <dgm:prSet/>
      <dgm:spPr/>
      <dgm:t>
        <a:bodyPr/>
        <a:lstStyle/>
        <a:p>
          <a:endParaRPr lang="ms-MY"/>
        </a:p>
      </dgm:t>
    </dgm:pt>
    <dgm:pt modelId="{B02B7E4C-465D-40EA-B9DD-D11764981384}">
      <dgm:prSet phldrT="[Text]" custT="1"/>
      <dgm:spPr/>
      <dgm:t>
        <a:bodyPr/>
        <a:lstStyle/>
        <a:p>
          <a:r>
            <a:rPr lang="en-US" sz="3600" dirty="0" smtClean="0"/>
            <a:t>CRS</a:t>
          </a:r>
          <a:endParaRPr lang="ms-MY" sz="3600" dirty="0"/>
        </a:p>
      </dgm:t>
    </dgm:pt>
    <dgm:pt modelId="{F7CC2A24-6BFC-4578-A0BD-F44163689941}" type="parTrans" cxnId="{A5D7922E-9C1D-434C-A478-1958CE59450A}">
      <dgm:prSet/>
      <dgm:spPr/>
      <dgm:t>
        <a:bodyPr/>
        <a:lstStyle/>
        <a:p>
          <a:endParaRPr lang="ms-MY"/>
        </a:p>
      </dgm:t>
    </dgm:pt>
    <dgm:pt modelId="{E0D0903F-E3D0-4E27-8AE5-4E905DD7740E}" type="sibTrans" cxnId="{A5D7922E-9C1D-434C-A478-1958CE59450A}">
      <dgm:prSet/>
      <dgm:spPr/>
      <dgm:t>
        <a:bodyPr/>
        <a:lstStyle/>
        <a:p>
          <a:endParaRPr lang="ms-MY"/>
        </a:p>
      </dgm:t>
    </dgm:pt>
    <dgm:pt modelId="{D3D15E73-55EE-4204-BF0E-4F916B6E50A3}">
      <dgm:prSet phldrT="[Text]"/>
      <dgm:spPr/>
      <dgm:t>
        <a:bodyPr/>
        <a:lstStyle/>
        <a:p>
          <a:r>
            <a:rPr lang="en-US" dirty="0" smtClean="0"/>
            <a:t>Fail optimal medical therapy</a:t>
          </a:r>
          <a:endParaRPr lang="ms-MY" dirty="0"/>
        </a:p>
      </dgm:t>
    </dgm:pt>
    <dgm:pt modelId="{7EC5A1D0-CCDC-4EC9-AD36-2B19E95D28B9}" type="parTrans" cxnId="{379E2280-3BEF-4A28-B048-413ECBE17590}">
      <dgm:prSet/>
      <dgm:spPr/>
      <dgm:t>
        <a:bodyPr/>
        <a:lstStyle/>
        <a:p>
          <a:endParaRPr lang="ms-MY"/>
        </a:p>
      </dgm:t>
    </dgm:pt>
    <dgm:pt modelId="{5C95CFFF-5C0B-433E-B6CA-A09E391DC5BE}" type="sibTrans" cxnId="{379E2280-3BEF-4A28-B048-413ECBE17590}">
      <dgm:prSet/>
      <dgm:spPr/>
      <dgm:t>
        <a:bodyPr/>
        <a:lstStyle/>
        <a:p>
          <a:endParaRPr lang="ms-MY"/>
        </a:p>
      </dgm:t>
    </dgm:pt>
    <dgm:pt modelId="{EF43B3C0-3015-49BE-A822-CBE254CC5999}" type="pres">
      <dgm:prSet presAssocID="{170BC746-DEF9-4830-8213-6A1F39D58AA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C389ED0C-15D8-4D7B-AF3C-8D921E0DF568}" type="pres">
      <dgm:prSet presAssocID="{B384A509-7A05-4E59-AE5A-47AFE5A58A9F}" presName="root1" presStyleCnt="0"/>
      <dgm:spPr/>
      <dgm:t>
        <a:bodyPr/>
        <a:lstStyle/>
        <a:p>
          <a:endParaRPr lang="en-US"/>
        </a:p>
      </dgm:t>
    </dgm:pt>
    <dgm:pt modelId="{163FFADF-4F93-4161-A236-34F6C9BDE5AC}" type="pres">
      <dgm:prSet presAssocID="{B384A509-7A05-4E59-AE5A-47AFE5A58A9F}" presName="LevelOneTextNode" presStyleLbl="node0" presStyleIdx="0" presStyleCnt="1" custScaleY="150066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B1A4000B-6934-453D-A70B-311D2602B747}" type="pres">
      <dgm:prSet presAssocID="{B384A509-7A05-4E59-AE5A-47AFE5A58A9F}" presName="level2hierChild" presStyleCnt="0"/>
      <dgm:spPr/>
      <dgm:t>
        <a:bodyPr/>
        <a:lstStyle/>
        <a:p>
          <a:endParaRPr lang="en-US"/>
        </a:p>
      </dgm:t>
    </dgm:pt>
    <dgm:pt modelId="{3B7E6B76-DB9C-478A-A671-ACCE18224C7B}" type="pres">
      <dgm:prSet presAssocID="{05D90255-359C-4FE7-B2CA-BF4F82C19039}" presName="conn2-1" presStyleLbl="parChTrans1D2" presStyleIdx="0" presStyleCnt="2"/>
      <dgm:spPr/>
      <dgm:t>
        <a:bodyPr/>
        <a:lstStyle/>
        <a:p>
          <a:endParaRPr lang="en-MY"/>
        </a:p>
      </dgm:t>
    </dgm:pt>
    <dgm:pt modelId="{6477F16B-F0D0-41E4-A598-5F26FF615547}" type="pres">
      <dgm:prSet presAssocID="{05D90255-359C-4FE7-B2CA-BF4F82C19039}" presName="connTx" presStyleLbl="parChTrans1D2" presStyleIdx="0" presStyleCnt="2"/>
      <dgm:spPr/>
      <dgm:t>
        <a:bodyPr/>
        <a:lstStyle/>
        <a:p>
          <a:endParaRPr lang="en-MY"/>
        </a:p>
      </dgm:t>
    </dgm:pt>
    <dgm:pt modelId="{D93BE522-DEBB-4F78-9913-81E3A7421B0E}" type="pres">
      <dgm:prSet presAssocID="{0ADF02D0-C60D-4D86-A75B-C1FCC67BFD45}" presName="root2" presStyleCnt="0"/>
      <dgm:spPr/>
      <dgm:t>
        <a:bodyPr/>
        <a:lstStyle/>
        <a:p>
          <a:endParaRPr lang="en-US"/>
        </a:p>
      </dgm:t>
    </dgm:pt>
    <dgm:pt modelId="{C916D19A-F1B1-454F-839D-EDAC55C7898B}" type="pres">
      <dgm:prSet presAssocID="{0ADF02D0-C60D-4D86-A75B-C1FCC67BFD4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B3129F98-AF21-46C6-B21D-9211F73C6E23}" type="pres">
      <dgm:prSet presAssocID="{0ADF02D0-C60D-4D86-A75B-C1FCC67BFD45}" presName="level3hierChild" presStyleCnt="0"/>
      <dgm:spPr/>
      <dgm:t>
        <a:bodyPr/>
        <a:lstStyle/>
        <a:p>
          <a:endParaRPr lang="en-US"/>
        </a:p>
      </dgm:t>
    </dgm:pt>
    <dgm:pt modelId="{1EE5220B-9ED4-4063-9D65-D25891521FCC}" type="pres">
      <dgm:prSet presAssocID="{AADC8506-2700-41F4-B96B-4B51F5C2F1B9}" presName="conn2-1" presStyleLbl="parChTrans1D3" presStyleIdx="0" presStyleCnt="3"/>
      <dgm:spPr/>
      <dgm:t>
        <a:bodyPr/>
        <a:lstStyle/>
        <a:p>
          <a:endParaRPr lang="en-MY"/>
        </a:p>
      </dgm:t>
    </dgm:pt>
    <dgm:pt modelId="{B2A2535B-202F-491E-A386-0B4A6DD1A69D}" type="pres">
      <dgm:prSet presAssocID="{AADC8506-2700-41F4-B96B-4B51F5C2F1B9}" presName="connTx" presStyleLbl="parChTrans1D3" presStyleIdx="0" presStyleCnt="3"/>
      <dgm:spPr/>
      <dgm:t>
        <a:bodyPr/>
        <a:lstStyle/>
        <a:p>
          <a:endParaRPr lang="en-MY"/>
        </a:p>
      </dgm:t>
    </dgm:pt>
    <dgm:pt modelId="{1579C295-61B8-40F6-8F4B-03F7DB098DAF}" type="pres">
      <dgm:prSet presAssocID="{94C8B32E-086E-4F90-BF00-5B82883ED1C0}" presName="root2" presStyleCnt="0"/>
      <dgm:spPr/>
      <dgm:t>
        <a:bodyPr/>
        <a:lstStyle/>
        <a:p>
          <a:endParaRPr lang="en-US"/>
        </a:p>
      </dgm:t>
    </dgm:pt>
    <dgm:pt modelId="{5922A8D9-5752-4C5D-95D7-3CD1072D0A1A}" type="pres">
      <dgm:prSet presAssocID="{94C8B32E-086E-4F90-BF00-5B82883ED1C0}" presName="LevelTwoTextNode" presStyleLbl="node3" presStyleIdx="0" presStyleCnt="3" custScaleY="193158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20BC7379-1003-4C9F-8370-C108B0040C0B}" type="pres">
      <dgm:prSet presAssocID="{94C8B32E-086E-4F90-BF00-5B82883ED1C0}" presName="level3hierChild" presStyleCnt="0"/>
      <dgm:spPr/>
      <dgm:t>
        <a:bodyPr/>
        <a:lstStyle/>
        <a:p>
          <a:endParaRPr lang="en-US"/>
        </a:p>
      </dgm:t>
    </dgm:pt>
    <dgm:pt modelId="{38391DCE-2D1B-446B-B0A1-F1C60CFFC2FC}" type="pres">
      <dgm:prSet presAssocID="{009DEE96-9C9F-4A6A-99EB-38DA774FB0AC}" presName="conn2-1" presStyleLbl="parChTrans1D3" presStyleIdx="1" presStyleCnt="3"/>
      <dgm:spPr/>
      <dgm:t>
        <a:bodyPr/>
        <a:lstStyle/>
        <a:p>
          <a:endParaRPr lang="en-MY"/>
        </a:p>
      </dgm:t>
    </dgm:pt>
    <dgm:pt modelId="{3E672F0F-7460-44E4-B469-3EEF96DADD88}" type="pres">
      <dgm:prSet presAssocID="{009DEE96-9C9F-4A6A-99EB-38DA774FB0AC}" presName="connTx" presStyleLbl="parChTrans1D3" presStyleIdx="1" presStyleCnt="3"/>
      <dgm:spPr/>
      <dgm:t>
        <a:bodyPr/>
        <a:lstStyle/>
        <a:p>
          <a:endParaRPr lang="en-MY"/>
        </a:p>
      </dgm:t>
    </dgm:pt>
    <dgm:pt modelId="{D7A92B81-B149-4060-B68E-53D6741CCFD7}" type="pres">
      <dgm:prSet presAssocID="{E453ED1C-F8B2-420E-9F6B-3F9AEB8ADA8D}" presName="root2" presStyleCnt="0"/>
      <dgm:spPr/>
      <dgm:t>
        <a:bodyPr/>
        <a:lstStyle/>
        <a:p>
          <a:endParaRPr lang="en-US"/>
        </a:p>
      </dgm:t>
    </dgm:pt>
    <dgm:pt modelId="{1D94C9C3-1866-440B-AC7D-CF91D42FF379}" type="pres">
      <dgm:prSet presAssocID="{E453ED1C-F8B2-420E-9F6B-3F9AEB8ADA8D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5B187095-7CFC-46E2-8C63-93360083D6D9}" type="pres">
      <dgm:prSet presAssocID="{E453ED1C-F8B2-420E-9F6B-3F9AEB8ADA8D}" presName="level3hierChild" presStyleCnt="0"/>
      <dgm:spPr/>
      <dgm:t>
        <a:bodyPr/>
        <a:lstStyle/>
        <a:p>
          <a:endParaRPr lang="en-US"/>
        </a:p>
      </dgm:t>
    </dgm:pt>
    <dgm:pt modelId="{B4693D0A-12BF-4E9C-BDE0-D509F541F783}" type="pres">
      <dgm:prSet presAssocID="{F7CC2A24-6BFC-4578-A0BD-F44163689941}" presName="conn2-1" presStyleLbl="parChTrans1D2" presStyleIdx="1" presStyleCnt="2"/>
      <dgm:spPr/>
      <dgm:t>
        <a:bodyPr/>
        <a:lstStyle/>
        <a:p>
          <a:endParaRPr lang="en-MY"/>
        </a:p>
      </dgm:t>
    </dgm:pt>
    <dgm:pt modelId="{67B8923A-1109-4573-A467-ECC6BD58F42D}" type="pres">
      <dgm:prSet presAssocID="{F7CC2A24-6BFC-4578-A0BD-F44163689941}" presName="connTx" presStyleLbl="parChTrans1D2" presStyleIdx="1" presStyleCnt="2"/>
      <dgm:spPr/>
      <dgm:t>
        <a:bodyPr/>
        <a:lstStyle/>
        <a:p>
          <a:endParaRPr lang="en-MY"/>
        </a:p>
      </dgm:t>
    </dgm:pt>
    <dgm:pt modelId="{D6693922-BC9E-4EE9-AF8A-CB2930E0395D}" type="pres">
      <dgm:prSet presAssocID="{B02B7E4C-465D-40EA-B9DD-D11764981384}" presName="root2" presStyleCnt="0"/>
      <dgm:spPr/>
      <dgm:t>
        <a:bodyPr/>
        <a:lstStyle/>
        <a:p>
          <a:endParaRPr lang="en-US"/>
        </a:p>
      </dgm:t>
    </dgm:pt>
    <dgm:pt modelId="{3D41C35F-72F9-4A43-A495-BEFF5E09B1E8}" type="pres">
      <dgm:prSet presAssocID="{B02B7E4C-465D-40EA-B9DD-D1176498138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1E2F39DD-0D12-4AA4-812B-AF828EA2C873}" type="pres">
      <dgm:prSet presAssocID="{B02B7E4C-465D-40EA-B9DD-D11764981384}" presName="level3hierChild" presStyleCnt="0"/>
      <dgm:spPr/>
      <dgm:t>
        <a:bodyPr/>
        <a:lstStyle/>
        <a:p>
          <a:endParaRPr lang="en-US"/>
        </a:p>
      </dgm:t>
    </dgm:pt>
    <dgm:pt modelId="{E58E4DD3-E3C5-4399-A83E-7F0B55285B99}" type="pres">
      <dgm:prSet presAssocID="{7EC5A1D0-CCDC-4EC9-AD36-2B19E95D28B9}" presName="conn2-1" presStyleLbl="parChTrans1D3" presStyleIdx="2" presStyleCnt="3"/>
      <dgm:spPr/>
      <dgm:t>
        <a:bodyPr/>
        <a:lstStyle/>
        <a:p>
          <a:endParaRPr lang="en-MY"/>
        </a:p>
      </dgm:t>
    </dgm:pt>
    <dgm:pt modelId="{849A0B1C-7F83-4610-8318-3E2BFDDD31E2}" type="pres">
      <dgm:prSet presAssocID="{7EC5A1D0-CCDC-4EC9-AD36-2B19E95D28B9}" presName="connTx" presStyleLbl="parChTrans1D3" presStyleIdx="2" presStyleCnt="3"/>
      <dgm:spPr/>
      <dgm:t>
        <a:bodyPr/>
        <a:lstStyle/>
        <a:p>
          <a:endParaRPr lang="en-MY"/>
        </a:p>
      </dgm:t>
    </dgm:pt>
    <dgm:pt modelId="{11891300-2B65-4506-A2E3-B39E73613746}" type="pres">
      <dgm:prSet presAssocID="{D3D15E73-55EE-4204-BF0E-4F916B6E50A3}" presName="root2" presStyleCnt="0"/>
      <dgm:spPr/>
      <dgm:t>
        <a:bodyPr/>
        <a:lstStyle/>
        <a:p>
          <a:endParaRPr lang="en-US"/>
        </a:p>
      </dgm:t>
    </dgm:pt>
    <dgm:pt modelId="{77B6DF7B-2376-40D9-9A56-CC70E74811FC}" type="pres">
      <dgm:prSet presAssocID="{D3D15E73-55EE-4204-BF0E-4F916B6E50A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366C3035-A35D-4BF9-A98A-2EC743B6F05E}" type="pres">
      <dgm:prSet presAssocID="{D3D15E73-55EE-4204-BF0E-4F916B6E50A3}" presName="level3hierChild" presStyleCnt="0"/>
      <dgm:spPr/>
      <dgm:t>
        <a:bodyPr/>
        <a:lstStyle/>
        <a:p>
          <a:endParaRPr lang="en-US"/>
        </a:p>
      </dgm:t>
    </dgm:pt>
  </dgm:ptLst>
  <dgm:cxnLst>
    <dgm:cxn modelId="{379E2280-3BEF-4A28-B048-413ECBE17590}" srcId="{B02B7E4C-465D-40EA-B9DD-D11764981384}" destId="{D3D15E73-55EE-4204-BF0E-4F916B6E50A3}" srcOrd="0" destOrd="0" parTransId="{7EC5A1D0-CCDC-4EC9-AD36-2B19E95D28B9}" sibTransId="{5C95CFFF-5C0B-433E-B6CA-A09E391DC5BE}"/>
    <dgm:cxn modelId="{CEB31C9E-45F3-4C66-930E-2AE733DFC5E5}" type="presOf" srcId="{05D90255-359C-4FE7-B2CA-BF4F82C19039}" destId="{3B7E6B76-DB9C-478A-A671-ACCE18224C7B}" srcOrd="0" destOrd="0" presId="urn:microsoft.com/office/officeart/2005/8/layout/hierarchy2"/>
    <dgm:cxn modelId="{4F0BA862-D168-4599-864E-86C903717E03}" type="presOf" srcId="{7EC5A1D0-CCDC-4EC9-AD36-2B19E95D28B9}" destId="{849A0B1C-7F83-4610-8318-3E2BFDDD31E2}" srcOrd="1" destOrd="0" presId="urn:microsoft.com/office/officeart/2005/8/layout/hierarchy2"/>
    <dgm:cxn modelId="{FFB1F80D-0A43-46A1-8BAB-F97534ABDA28}" type="presOf" srcId="{05D90255-359C-4FE7-B2CA-BF4F82C19039}" destId="{6477F16B-F0D0-41E4-A598-5F26FF615547}" srcOrd="1" destOrd="0" presId="urn:microsoft.com/office/officeart/2005/8/layout/hierarchy2"/>
    <dgm:cxn modelId="{35A3DF03-F3C1-4CBE-A1D1-B2ED577EDD90}" type="presOf" srcId="{009DEE96-9C9F-4A6A-99EB-38DA774FB0AC}" destId="{3E672F0F-7460-44E4-B469-3EEF96DADD88}" srcOrd="1" destOrd="0" presId="urn:microsoft.com/office/officeart/2005/8/layout/hierarchy2"/>
    <dgm:cxn modelId="{9184B49F-7C35-42EB-BA04-5B145023E245}" srcId="{B384A509-7A05-4E59-AE5A-47AFE5A58A9F}" destId="{0ADF02D0-C60D-4D86-A75B-C1FCC67BFD45}" srcOrd="0" destOrd="0" parTransId="{05D90255-359C-4FE7-B2CA-BF4F82C19039}" sibTransId="{C429E338-6632-471D-BABE-E86FBDBD5994}"/>
    <dgm:cxn modelId="{2D747E1C-3F57-4AE4-B1CF-BA63D52780B4}" srcId="{0ADF02D0-C60D-4D86-A75B-C1FCC67BFD45}" destId="{E453ED1C-F8B2-420E-9F6B-3F9AEB8ADA8D}" srcOrd="1" destOrd="0" parTransId="{009DEE96-9C9F-4A6A-99EB-38DA774FB0AC}" sibTransId="{724534CB-2BEC-4E18-A50F-3F9985CD0B1A}"/>
    <dgm:cxn modelId="{C0BAF51D-982D-4500-9F5C-9FF6AF495308}" srcId="{170BC746-DEF9-4830-8213-6A1F39D58AAD}" destId="{B384A509-7A05-4E59-AE5A-47AFE5A58A9F}" srcOrd="0" destOrd="0" parTransId="{F7F7E755-0A99-41A6-9592-C3091A067B13}" sibTransId="{C156F3C6-0B8F-4F4F-96E7-1AD7B3D1FA1C}"/>
    <dgm:cxn modelId="{7047E633-5399-4980-ABD7-C884E810C234}" type="presOf" srcId="{170BC746-DEF9-4830-8213-6A1F39D58AAD}" destId="{EF43B3C0-3015-49BE-A822-CBE254CC5999}" srcOrd="0" destOrd="0" presId="urn:microsoft.com/office/officeart/2005/8/layout/hierarchy2"/>
    <dgm:cxn modelId="{798F165C-00AB-43C7-9EEB-2BADF27AB1F7}" type="presOf" srcId="{94C8B32E-086E-4F90-BF00-5B82883ED1C0}" destId="{5922A8D9-5752-4C5D-95D7-3CD1072D0A1A}" srcOrd="0" destOrd="0" presId="urn:microsoft.com/office/officeart/2005/8/layout/hierarchy2"/>
    <dgm:cxn modelId="{858CE0A4-9F57-4FE8-AB86-C7AF086513EF}" type="presOf" srcId="{E453ED1C-F8B2-420E-9F6B-3F9AEB8ADA8D}" destId="{1D94C9C3-1866-440B-AC7D-CF91D42FF379}" srcOrd="0" destOrd="0" presId="urn:microsoft.com/office/officeart/2005/8/layout/hierarchy2"/>
    <dgm:cxn modelId="{E32C2659-012E-4AD6-B1B6-E41B5B4D8961}" srcId="{0ADF02D0-C60D-4D86-A75B-C1FCC67BFD45}" destId="{94C8B32E-086E-4F90-BF00-5B82883ED1C0}" srcOrd="0" destOrd="0" parTransId="{AADC8506-2700-41F4-B96B-4B51F5C2F1B9}" sibTransId="{2B7994C0-1168-4E03-B8D8-A3887E2D069F}"/>
    <dgm:cxn modelId="{2503260F-7AC2-4582-A454-67D95B7BEAC0}" type="presOf" srcId="{AADC8506-2700-41F4-B96B-4B51F5C2F1B9}" destId="{1EE5220B-9ED4-4063-9D65-D25891521FCC}" srcOrd="0" destOrd="0" presId="urn:microsoft.com/office/officeart/2005/8/layout/hierarchy2"/>
    <dgm:cxn modelId="{ABAF0FAF-BA27-494C-8E54-DFC2B57232DA}" type="presOf" srcId="{B384A509-7A05-4E59-AE5A-47AFE5A58A9F}" destId="{163FFADF-4F93-4161-A236-34F6C9BDE5AC}" srcOrd="0" destOrd="0" presId="urn:microsoft.com/office/officeart/2005/8/layout/hierarchy2"/>
    <dgm:cxn modelId="{B174946D-8974-4339-BA08-9BD438D8FC0B}" type="presOf" srcId="{F7CC2A24-6BFC-4578-A0BD-F44163689941}" destId="{67B8923A-1109-4573-A467-ECC6BD58F42D}" srcOrd="1" destOrd="0" presId="urn:microsoft.com/office/officeart/2005/8/layout/hierarchy2"/>
    <dgm:cxn modelId="{39C87112-E50C-40BD-8B32-56B31293C6A2}" type="presOf" srcId="{AADC8506-2700-41F4-B96B-4B51F5C2F1B9}" destId="{B2A2535B-202F-491E-A386-0B4A6DD1A69D}" srcOrd="1" destOrd="0" presId="urn:microsoft.com/office/officeart/2005/8/layout/hierarchy2"/>
    <dgm:cxn modelId="{B91852CE-A4B9-4A61-99F8-788E9B0AB41D}" type="presOf" srcId="{0ADF02D0-C60D-4D86-A75B-C1FCC67BFD45}" destId="{C916D19A-F1B1-454F-839D-EDAC55C7898B}" srcOrd="0" destOrd="0" presId="urn:microsoft.com/office/officeart/2005/8/layout/hierarchy2"/>
    <dgm:cxn modelId="{CD5F3818-7645-4BBD-9CBF-E14EFAFDC430}" type="presOf" srcId="{B02B7E4C-465D-40EA-B9DD-D11764981384}" destId="{3D41C35F-72F9-4A43-A495-BEFF5E09B1E8}" srcOrd="0" destOrd="0" presId="urn:microsoft.com/office/officeart/2005/8/layout/hierarchy2"/>
    <dgm:cxn modelId="{13237809-36C6-4988-873D-C08B17D20369}" type="presOf" srcId="{D3D15E73-55EE-4204-BF0E-4F916B6E50A3}" destId="{77B6DF7B-2376-40D9-9A56-CC70E74811FC}" srcOrd="0" destOrd="0" presId="urn:microsoft.com/office/officeart/2005/8/layout/hierarchy2"/>
    <dgm:cxn modelId="{AD438B6C-3312-4B5D-9A39-E855E1ACADD3}" type="presOf" srcId="{F7CC2A24-6BFC-4578-A0BD-F44163689941}" destId="{B4693D0A-12BF-4E9C-BDE0-D509F541F783}" srcOrd="0" destOrd="0" presId="urn:microsoft.com/office/officeart/2005/8/layout/hierarchy2"/>
    <dgm:cxn modelId="{CB386E92-B128-478E-9F74-39C7A4DC7243}" type="presOf" srcId="{7EC5A1D0-CCDC-4EC9-AD36-2B19E95D28B9}" destId="{E58E4DD3-E3C5-4399-A83E-7F0B55285B99}" srcOrd="0" destOrd="0" presId="urn:microsoft.com/office/officeart/2005/8/layout/hierarchy2"/>
    <dgm:cxn modelId="{34C18BDA-A165-4216-B229-C65D10B8180E}" type="presOf" srcId="{009DEE96-9C9F-4A6A-99EB-38DA774FB0AC}" destId="{38391DCE-2D1B-446B-B0A1-F1C60CFFC2FC}" srcOrd="0" destOrd="0" presId="urn:microsoft.com/office/officeart/2005/8/layout/hierarchy2"/>
    <dgm:cxn modelId="{A5D7922E-9C1D-434C-A478-1958CE59450A}" srcId="{B384A509-7A05-4E59-AE5A-47AFE5A58A9F}" destId="{B02B7E4C-465D-40EA-B9DD-D11764981384}" srcOrd="1" destOrd="0" parTransId="{F7CC2A24-6BFC-4578-A0BD-F44163689941}" sibTransId="{E0D0903F-E3D0-4E27-8AE5-4E905DD7740E}"/>
    <dgm:cxn modelId="{84ECBD85-9A9B-4802-9BBB-368DBC4B37D0}" type="presParOf" srcId="{EF43B3C0-3015-49BE-A822-CBE254CC5999}" destId="{C389ED0C-15D8-4D7B-AF3C-8D921E0DF568}" srcOrd="0" destOrd="0" presId="urn:microsoft.com/office/officeart/2005/8/layout/hierarchy2"/>
    <dgm:cxn modelId="{911D052C-DA31-4207-B69E-B1BFE683DA94}" type="presParOf" srcId="{C389ED0C-15D8-4D7B-AF3C-8D921E0DF568}" destId="{163FFADF-4F93-4161-A236-34F6C9BDE5AC}" srcOrd="0" destOrd="0" presId="urn:microsoft.com/office/officeart/2005/8/layout/hierarchy2"/>
    <dgm:cxn modelId="{615CCC74-B154-41B5-8D6C-D305B2980476}" type="presParOf" srcId="{C389ED0C-15D8-4D7B-AF3C-8D921E0DF568}" destId="{B1A4000B-6934-453D-A70B-311D2602B747}" srcOrd="1" destOrd="0" presId="urn:microsoft.com/office/officeart/2005/8/layout/hierarchy2"/>
    <dgm:cxn modelId="{BC09652C-1FDD-4D1C-B652-DBFF72B351F0}" type="presParOf" srcId="{B1A4000B-6934-453D-A70B-311D2602B747}" destId="{3B7E6B76-DB9C-478A-A671-ACCE18224C7B}" srcOrd="0" destOrd="0" presId="urn:microsoft.com/office/officeart/2005/8/layout/hierarchy2"/>
    <dgm:cxn modelId="{A34F5DBE-DF07-4C9F-B0C6-6B6F9BB4EB42}" type="presParOf" srcId="{3B7E6B76-DB9C-478A-A671-ACCE18224C7B}" destId="{6477F16B-F0D0-41E4-A598-5F26FF615547}" srcOrd="0" destOrd="0" presId="urn:microsoft.com/office/officeart/2005/8/layout/hierarchy2"/>
    <dgm:cxn modelId="{51A613CC-43A0-49EF-AD32-D8261141EAA2}" type="presParOf" srcId="{B1A4000B-6934-453D-A70B-311D2602B747}" destId="{D93BE522-DEBB-4F78-9913-81E3A7421B0E}" srcOrd="1" destOrd="0" presId="urn:microsoft.com/office/officeart/2005/8/layout/hierarchy2"/>
    <dgm:cxn modelId="{BA2ACBB7-4319-41DB-B61B-B52A4EDE6E27}" type="presParOf" srcId="{D93BE522-DEBB-4F78-9913-81E3A7421B0E}" destId="{C916D19A-F1B1-454F-839D-EDAC55C7898B}" srcOrd="0" destOrd="0" presId="urn:microsoft.com/office/officeart/2005/8/layout/hierarchy2"/>
    <dgm:cxn modelId="{5FF44AE4-DF72-48F5-A854-C13DB7F9E714}" type="presParOf" srcId="{D93BE522-DEBB-4F78-9913-81E3A7421B0E}" destId="{B3129F98-AF21-46C6-B21D-9211F73C6E23}" srcOrd="1" destOrd="0" presId="urn:microsoft.com/office/officeart/2005/8/layout/hierarchy2"/>
    <dgm:cxn modelId="{8C5F1431-9B14-4084-BA37-CA594AECFF55}" type="presParOf" srcId="{B3129F98-AF21-46C6-B21D-9211F73C6E23}" destId="{1EE5220B-9ED4-4063-9D65-D25891521FCC}" srcOrd="0" destOrd="0" presId="urn:microsoft.com/office/officeart/2005/8/layout/hierarchy2"/>
    <dgm:cxn modelId="{474D2F7D-C5DA-4B8B-9226-781A0ED8645F}" type="presParOf" srcId="{1EE5220B-9ED4-4063-9D65-D25891521FCC}" destId="{B2A2535B-202F-491E-A386-0B4A6DD1A69D}" srcOrd="0" destOrd="0" presId="urn:microsoft.com/office/officeart/2005/8/layout/hierarchy2"/>
    <dgm:cxn modelId="{69B34C7B-1222-4559-88EC-267AA33C21E7}" type="presParOf" srcId="{B3129F98-AF21-46C6-B21D-9211F73C6E23}" destId="{1579C295-61B8-40F6-8F4B-03F7DB098DAF}" srcOrd="1" destOrd="0" presId="urn:microsoft.com/office/officeart/2005/8/layout/hierarchy2"/>
    <dgm:cxn modelId="{7813F723-F789-4166-9414-3FE7C5F72B05}" type="presParOf" srcId="{1579C295-61B8-40F6-8F4B-03F7DB098DAF}" destId="{5922A8D9-5752-4C5D-95D7-3CD1072D0A1A}" srcOrd="0" destOrd="0" presId="urn:microsoft.com/office/officeart/2005/8/layout/hierarchy2"/>
    <dgm:cxn modelId="{AADE8B6B-B938-4E21-A262-1E9E9826659D}" type="presParOf" srcId="{1579C295-61B8-40F6-8F4B-03F7DB098DAF}" destId="{20BC7379-1003-4C9F-8370-C108B0040C0B}" srcOrd="1" destOrd="0" presId="urn:microsoft.com/office/officeart/2005/8/layout/hierarchy2"/>
    <dgm:cxn modelId="{CCC47FEB-2D45-40E9-BE04-0C5D8B4DA9B4}" type="presParOf" srcId="{B3129F98-AF21-46C6-B21D-9211F73C6E23}" destId="{38391DCE-2D1B-446B-B0A1-F1C60CFFC2FC}" srcOrd="2" destOrd="0" presId="urn:microsoft.com/office/officeart/2005/8/layout/hierarchy2"/>
    <dgm:cxn modelId="{0D7F8FDC-05FA-4B6B-B12F-A6C5993A20AE}" type="presParOf" srcId="{38391DCE-2D1B-446B-B0A1-F1C60CFFC2FC}" destId="{3E672F0F-7460-44E4-B469-3EEF96DADD88}" srcOrd="0" destOrd="0" presId="urn:microsoft.com/office/officeart/2005/8/layout/hierarchy2"/>
    <dgm:cxn modelId="{52703AB8-F970-4224-A1E8-44B605222014}" type="presParOf" srcId="{B3129F98-AF21-46C6-B21D-9211F73C6E23}" destId="{D7A92B81-B149-4060-B68E-53D6741CCFD7}" srcOrd="3" destOrd="0" presId="urn:microsoft.com/office/officeart/2005/8/layout/hierarchy2"/>
    <dgm:cxn modelId="{484F3479-DE72-4B99-B184-F62C3EF3490E}" type="presParOf" srcId="{D7A92B81-B149-4060-B68E-53D6741CCFD7}" destId="{1D94C9C3-1866-440B-AC7D-CF91D42FF379}" srcOrd="0" destOrd="0" presId="urn:microsoft.com/office/officeart/2005/8/layout/hierarchy2"/>
    <dgm:cxn modelId="{4D3B3408-4775-4D6E-B608-70BB45D01DE1}" type="presParOf" srcId="{D7A92B81-B149-4060-B68E-53D6741CCFD7}" destId="{5B187095-7CFC-46E2-8C63-93360083D6D9}" srcOrd="1" destOrd="0" presId="urn:microsoft.com/office/officeart/2005/8/layout/hierarchy2"/>
    <dgm:cxn modelId="{36D76F42-E914-40EC-8B03-AF0D7D4410E1}" type="presParOf" srcId="{B1A4000B-6934-453D-A70B-311D2602B747}" destId="{B4693D0A-12BF-4E9C-BDE0-D509F541F783}" srcOrd="2" destOrd="0" presId="urn:microsoft.com/office/officeart/2005/8/layout/hierarchy2"/>
    <dgm:cxn modelId="{EB345B5E-B726-4E2A-86AA-6D5D7A4F0303}" type="presParOf" srcId="{B4693D0A-12BF-4E9C-BDE0-D509F541F783}" destId="{67B8923A-1109-4573-A467-ECC6BD58F42D}" srcOrd="0" destOrd="0" presId="urn:microsoft.com/office/officeart/2005/8/layout/hierarchy2"/>
    <dgm:cxn modelId="{CDCF1AD7-20F5-47F8-85DC-8DBF5A7D6539}" type="presParOf" srcId="{B1A4000B-6934-453D-A70B-311D2602B747}" destId="{D6693922-BC9E-4EE9-AF8A-CB2930E0395D}" srcOrd="3" destOrd="0" presId="urn:microsoft.com/office/officeart/2005/8/layout/hierarchy2"/>
    <dgm:cxn modelId="{AFBE6DE0-14D8-4F09-8823-1B61F9BF6F98}" type="presParOf" srcId="{D6693922-BC9E-4EE9-AF8A-CB2930E0395D}" destId="{3D41C35F-72F9-4A43-A495-BEFF5E09B1E8}" srcOrd="0" destOrd="0" presId="urn:microsoft.com/office/officeart/2005/8/layout/hierarchy2"/>
    <dgm:cxn modelId="{B257A3CE-6B27-43C7-90B2-AF8815278D2B}" type="presParOf" srcId="{D6693922-BC9E-4EE9-AF8A-CB2930E0395D}" destId="{1E2F39DD-0D12-4AA4-812B-AF828EA2C873}" srcOrd="1" destOrd="0" presId="urn:microsoft.com/office/officeart/2005/8/layout/hierarchy2"/>
    <dgm:cxn modelId="{CD20A401-DE7D-4173-9C3A-27DB0F014D70}" type="presParOf" srcId="{1E2F39DD-0D12-4AA4-812B-AF828EA2C873}" destId="{E58E4DD3-E3C5-4399-A83E-7F0B55285B99}" srcOrd="0" destOrd="0" presId="urn:microsoft.com/office/officeart/2005/8/layout/hierarchy2"/>
    <dgm:cxn modelId="{C9CE399E-6E0C-4723-BE6A-C2AB3A17ED5D}" type="presParOf" srcId="{E58E4DD3-E3C5-4399-A83E-7F0B55285B99}" destId="{849A0B1C-7F83-4610-8318-3E2BFDDD31E2}" srcOrd="0" destOrd="0" presId="urn:microsoft.com/office/officeart/2005/8/layout/hierarchy2"/>
    <dgm:cxn modelId="{CF37EFBB-11FB-47D4-94B3-C49BAA8B67A5}" type="presParOf" srcId="{1E2F39DD-0D12-4AA4-812B-AF828EA2C873}" destId="{11891300-2B65-4506-A2E3-B39E73613746}" srcOrd="1" destOrd="0" presId="urn:microsoft.com/office/officeart/2005/8/layout/hierarchy2"/>
    <dgm:cxn modelId="{F442C6FE-3070-4CC4-9182-EA2DC3CE9850}" type="presParOf" srcId="{11891300-2B65-4506-A2E3-B39E73613746}" destId="{77B6DF7B-2376-40D9-9A56-CC70E74811FC}" srcOrd="0" destOrd="0" presId="urn:microsoft.com/office/officeart/2005/8/layout/hierarchy2"/>
    <dgm:cxn modelId="{649CF115-F968-40B7-8EF9-2710D4736E9A}" type="presParOf" srcId="{11891300-2B65-4506-A2E3-B39E73613746}" destId="{366C3035-A35D-4BF9-A98A-2EC743B6F05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7973CE-C95B-458C-A4D5-B04038547BF3}" type="doc">
      <dgm:prSet loTypeId="urn:microsoft.com/office/officeart/2005/8/layout/gear1" loCatId="process" qsTypeId="urn:microsoft.com/office/officeart/2005/8/quickstyle/simple1" qsCatId="simple" csTypeId="urn:microsoft.com/office/officeart/2005/8/colors/colorful3" csCatId="colorful" phldr="1"/>
      <dgm:spPr/>
    </dgm:pt>
    <dgm:pt modelId="{1876FAA8-E45D-4AE9-8F89-D8ADDABD8FED}">
      <dgm:prSet phldrT="[Text]" custT="1"/>
      <dgm:spPr/>
      <dgm:t>
        <a:bodyPr/>
        <a:lstStyle/>
        <a:p>
          <a:r>
            <a:rPr lang="en-US" sz="2400" dirty="0" smtClean="0"/>
            <a:t>Minimally invasive technique</a:t>
          </a:r>
          <a:endParaRPr lang="ms-MY" sz="2400" dirty="0"/>
        </a:p>
      </dgm:t>
    </dgm:pt>
    <dgm:pt modelId="{24B8D0EE-94F2-494C-9112-FD9BE8AE2765}" type="parTrans" cxnId="{292C6466-6A6B-4064-814C-1FD0F0C04862}">
      <dgm:prSet/>
      <dgm:spPr/>
      <dgm:t>
        <a:bodyPr/>
        <a:lstStyle/>
        <a:p>
          <a:endParaRPr lang="ms-MY"/>
        </a:p>
      </dgm:t>
    </dgm:pt>
    <dgm:pt modelId="{9F92F664-4A43-4DEE-BB0B-4D0D2C8ADB92}" type="sibTrans" cxnId="{292C6466-6A6B-4064-814C-1FD0F0C04862}">
      <dgm:prSet/>
      <dgm:spPr/>
      <dgm:t>
        <a:bodyPr/>
        <a:lstStyle/>
        <a:p>
          <a:endParaRPr lang="ms-MY"/>
        </a:p>
      </dgm:t>
    </dgm:pt>
    <dgm:pt modelId="{E2A1A4D0-3063-492C-8D56-BC1D016A5B25}">
      <dgm:prSet phldrT="[Text]" custT="1"/>
      <dgm:spPr/>
      <dgm:t>
        <a:bodyPr/>
        <a:lstStyle/>
        <a:p>
          <a:r>
            <a:rPr lang="en-US" sz="2400" dirty="0" smtClean="0"/>
            <a:t>Most common surgical treatment</a:t>
          </a:r>
          <a:endParaRPr lang="ms-MY" sz="2400" dirty="0"/>
        </a:p>
      </dgm:t>
    </dgm:pt>
    <dgm:pt modelId="{F671BF1A-304B-4FBC-84CE-E6CC3D875CBD}" type="parTrans" cxnId="{B963C3D0-F284-419C-AB11-8D852BC5FA1E}">
      <dgm:prSet/>
      <dgm:spPr/>
      <dgm:t>
        <a:bodyPr/>
        <a:lstStyle/>
        <a:p>
          <a:endParaRPr lang="ms-MY"/>
        </a:p>
      </dgm:t>
    </dgm:pt>
    <dgm:pt modelId="{437D0AF6-5D15-4B4E-9593-50922B4A41F9}" type="sibTrans" cxnId="{B963C3D0-F284-419C-AB11-8D852BC5FA1E}">
      <dgm:prSet/>
      <dgm:spPr/>
      <dgm:t>
        <a:bodyPr/>
        <a:lstStyle/>
        <a:p>
          <a:endParaRPr lang="ms-MY"/>
        </a:p>
      </dgm:t>
    </dgm:pt>
    <dgm:pt modelId="{BA384889-9137-4D1A-ADDC-7F197E21E62C}">
      <dgm:prSet phldrT="[Text]" custT="1"/>
      <dgm:spPr/>
      <dgm:t>
        <a:bodyPr/>
        <a:lstStyle/>
        <a:p>
          <a:r>
            <a:rPr lang="en-US" sz="2400" dirty="0" smtClean="0"/>
            <a:t>Uses endoscope </a:t>
          </a:r>
          <a:endParaRPr lang="ms-MY" sz="2400" dirty="0"/>
        </a:p>
      </dgm:t>
    </dgm:pt>
    <dgm:pt modelId="{A6B8060B-24F5-4253-AB68-79FA9145C05C}" type="parTrans" cxnId="{FCB77646-1A91-4B5E-8CF8-09020AD89D5E}">
      <dgm:prSet/>
      <dgm:spPr/>
      <dgm:t>
        <a:bodyPr/>
        <a:lstStyle/>
        <a:p>
          <a:endParaRPr lang="ms-MY"/>
        </a:p>
      </dgm:t>
    </dgm:pt>
    <dgm:pt modelId="{CE56696E-2CEE-437E-9A08-EABD41DB382A}" type="sibTrans" cxnId="{FCB77646-1A91-4B5E-8CF8-09020AD89D5E}">
      <dgm:prSet/>
      <dgm:spPr/>
      <dgm:t>
        <a:bodyPr/>
        <a:lstStyle/>
        <a:p>
          <a:endParaRPr lang="ms-MY"/>
        </a:p>
      </dgm:t>
    </dgm:pt>
    <dgm:pt modelId="{0F757C64-0480-46E3-BE0A-D89F75846A79}" type="pres">
      <dgm:prSet presAssocID="{CC7973CE-C95B-458C-A4D5-B04038547BF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313593D-AFEB-4F63-A43E-10F18A35F528}" type="pres">
      <dgm:prSet presAssocID="{1876FAA8-E45D-4AE9-8F89-D8ADDABD8FED}" presName="gear1" presStyleLbl="node1" presStyleIdx="0" presStyleCnt="3" custScaleX="104013" custScaleY="89464" custLinFactNeighborX="16572" custLinFactNeighborY="2125">
        <dgm:presLayoutVars>
          <dgm:chMax val="1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D33B08E9-1C9A-414B-8A1B-F7981BCDEA31}" type="pres">
      <dgm:prSet presAssocID="{1876FAA8-E45D-4AE9-8F89-D8ADDABD8FED}" presName="gear1srcNode" presStyleLbl="node1" presStyleIdx="0" presStyleCnt="3"/>
      <dgm:spPr/>
      <dgm:t>
        <a:bodyPr/>
        <a:lstStyle/>
        <a:p>
          <a:endParaRPr lang="en-MY"/>
        </a:p>
      </dgm:t>
    </dgm:pt>
    <dgm:pt modelId="{8A889285-628C-456A-82FB-7E345C9CE9F5}" type="pres">
      <dgm:prSet presAssocID="{1876FAA8-E45D-4AE9-8F89-D8ADDABD8FED}" presName="gear1dstNode" presStyleLbl="node1" presStyleIdx="0" presStyleCnt="3"/>
      <dgm:spPr/>
      <dgm:t>
        <a:bodyPr/>
        <a:lstStyle/>
        <a:p>
          <a:endParaRPr lang="en-MY"/>
        </a:p>
      </dgm:t>
    </dgm:pt>
    <dgm:pt modelId="{B7A576E4-FD30-40E0-94C1-00B6CB29B57D}" type="pres">
      <dgm:prSet presAssocID="{E2A1A4D0-3063-492C-8D56-BC1D016A5B25}" presName="gear2" presStyleLbl="node1" presStyleIdx="1" presStyleCnt="3" custScaleX="162017" custScaleY="134176" custLinFactNeighborX="-24702" custLinFactNeighborY="28037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AEBF52A-1EAF-4FB6-B031-4CD5100E55C2}" type="pres">
      <dgm:prSet presAssocID="{E2A1A4D0-3063-492C-8D56-BC1D016A5B25}" presName="gear2srcNode" presStyleLbl="node1" presStyleIdx="1" presStyleCnt="3"/>
      <dgm:spPr/>
      <dgm:t>
        <a:bodyPr/>
        <a:lstStyle/>
        <a:p>
          <a:endParaRPr lang="en-MY"/>
        </a:p>
      </dgm:t>
    </dgm:pt>
    <dgm:pt modelId="{9B78DCB4-264A-4BAE-B803-36B3CD2A4141}" type="pres">
      <dgm:prSet presAssocID="{E2A1A4D0-3063-492C-8D56-BC1D016A5B25}" presName="gear2dstNode" presStyleLbl="node1" presStyleIdx="1" presStyleCnt="3"/>
      <dgm:spPr/>
      <dgm:t>
        <a:bodyPr/>
        <a:lstStyle/>
        <a:p>
          <a:endParaRPr lang="en-MY"/>
        </a:p>
      </dgm:t>
    </dgm:pt>
    <dgm:pt modelId="{9177D95B-6175-419F-A389-F2EACF37E17A}" type="pres">
      <dgm:prSet presAssocID="{BA384889-9137-4D1A-ADDC-7F197E21E62C}" presName="gear3" presStyleLbl="node1" presStyleIdx="2" presStyleCnt="3" custScaleX="154713" custScaleY="146657" custLinFactNeighborX="2017" custLinFactNeighborY="1032"/>
      <dgm:spPr/>
      <dgm:t>
        <a:bodyPr/>
        <a:lstStyle/>
        <a:p>
          <a:endParaRPr lang="en-MY"/>
        </a:p>
      </dgm:t>
    </dgm:pt>
    <dgm:pt modelId="{837DAA8C-0190-4FA7-95BA-B5FA6E6E159D}" type="pres">
      <dgm:prSet presAssocID="{BA384889-9137-4D1A-ADDC-7F197E21E62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F13D7B5-E178-409E-A2DA-C4C766C6A305}" type="pres">
      <dgm:prSet presAssocID="{BA384889-9137-4D1A-ADDC-7F197E21E62C}" presName="gear3srcNode" presStyleLbl="node1" presStyleIdx="2" presStyleCnt="3"/>
      <dgm:spPr/>
      <dgm:t>
        <a:bodyPr/>
        <a:lstStyle/>
        <a:p>
          <a:endParaRPr lang="en-MY"/>
        </a:p>
      </dgm:t>
    </dgm:pt>
    <dgm:pt modelId="{D9790B02-1D8B-422D-A1C4-217F9CF8B710}" type="pres">
      <dgm:prSet presAssocID="{BA384889-9137-4D1A-ADDC-7F197E21E62C}" presName="gear3dstNode" presStyleLbl="node1" presStyleIdx="2" presStyleCnt="3"/>
      <dgm:spPr/>
      <dgm:t>
        <a:bodyPr/>
        <a:lstStyle/>
        <a:p>
          <a:endParaRPr lang="en-MY"/>
        </a:p>
      </dgm:t>
    </dgm:pt>
    <dgm:pt modelId="{8976D051-BB5F-4FFD-BDC4-84166FB3AABA}" type="pres">
      <dgm:prSet presAssocID="{9F92F664-4A43-4DEE-BB0B-4D0D2C8ADB92}" presName="connector1" presStyleLbl="sibTrans2D1" presStyleIdx="0" presStyleCnt="3" custLinFactNeighborX="17328" custLinFactNeighborY="1298"/>
      <dgm:spPr/>
      <dgm:t>
        <a:bodyPr/>
        <a:lstStyle/>
        <a:p>
          <a:endParaRPr lang="en-MY"/>
        </a:p>
      </dgm:t>
    </dgm:pt>
    <dgm:pt modelId="{2B3AF1D8-F1FF-44CA-96C4-9C5F3430F176}" type="pres">
      <dgm:prSet presAssocID="{437D0AF6-5D15-4B4E-9593-50922B4A41F9}" presName="connector2" presStyleLbl="sibTrans2D1" presStyleIdx="1" presStyleCnt="3" custLinFactNeighborX="-36127" custLinFactNeighborY="12240"/>
      <dgm:spPr/>
      <dgm:t>
        <a:bodyPr/>
        <a:lstStyle/>
        <a:p>
          <a:endParaRPr lang="en-MY"/>
        </a:p>
      </dgm:t>
    </dgm:pt>
    <dgm:pt modelId="{236F7DE6-B616-4059-9860-CDDB535741DF}" type="pres">
      <dgm:prSet presAssocID="{CE56696E-2CEE-437E-9A08-EABD41DB382A}" presName="connector3" presStyleLbl="sibTrans2D1" presStyleIdx="2" presStyleCnt="3" custLinFactNeighborX="-19098" custLinFactNeighborY="-5195"/>
      <dgm:spPr/>
      <dgm:t>
        <a:bodyPr/>
        <a:lstStyle/>
        <a:p>
          <a:endParaRPr lang="en-MY"/>
        </a:p>
      </dgm:t>
    </dgm:pt>
  </dgm:ptLst>
  <dgm:cxnLst>
    <dgm:cxn modelId="{12DEF748-9B4F-497E-9F5D-0B33D71FA355}" type="presOf" srcId="{E2A1A4D0-3063-492C-8D56-BC1D016A5B25}" destId="{B7A576E4-FD30-40E0-94C1-00B6CB29B57D}" srcOrd="0" destOrd="0" presId="urn:microsoft.com/office/officeart/2005/8/layout/gear1"/>
    <dgm:cxn modelId="{CC0753BC-A699-47A9-B4CF-4AEBB6D4215D}" type="presOf" srcId="{9F92F664-4A43-4DEE-BB0B-4D0D2C8ADB92}" destId="{8976D051-BB5F-4FFD-BDC4-84166FB3AABA}" srcOrd="0" destOrd="0" presId="urn:microsoft.com/office/officeart/2005/8/layout/gear1"/>
    <dgm:cxn modelId="{2EA180F4-7A5D-4C6A-93AA-C86F5A4C6754}" type="presOf" srcId="{BA384889-9137-4D1A-ADDC-7F197E21E62C}" destId="{837DAA8C-0190-4FA7-95BA-B5FA6E6E159D}" srcOrd="1" destOrd="0" presId="urn:microsoft.com/office/officeart/2005/8/layout/gear1"/>
    <dgm:cxn modelId="{292C6466-6A6B-4064-814C-1FD0F0C04862}" srcId="{CC7973CE-C95B-458C-A4D5-B04038547BF3}" destId="{1876FAA8-E45D-4AE9-8F89-D8ADDABD8FED}" srcOrd="0" destOrd="0" parTransId="{24B8D0EE-94F2-494C-9112-FD9BE8AE2765}" sibTransId="{9F92F664-4A43-4DEE-BB0B-4D0D2C8ADB92}"/>
    <dgm:cxn modelId="{30CCD744-9A84-4451-B09D-C24D872DC326}" type="presOf" srcId="{CE56696E-2CEE-437E-9A08-EABD41DB382A}" destId="{236F7DE6-B616-4059-9860-CDDB535741DF}" srcOrd="0" destOrd="0" presId="urn:microsoft.com/office/officeart/2005/8/layout/gear1"/>
    <dgm:cxn modelId="{B963C3D0-F284-419C-AB11-8D852BC5FA1E}" srcId="{CC7973CE-C95B-458C-A4D5-B04038547BF3}" destId="{E2A1A4D0-3063-492C-8D56-BC1D016A5B25}" srcOrd="1" destOrd="0" parTransId="{F671BF1A-304B-4FBC-84CE-E6CC3D875CBD}" sibTransId="{437D0AF6-5D15-4B4E-9593-50922B4A41F9}"/>
    <dgm:cxn modelId="{B1C3DC4C-C3EE-4424-BF02-F6C7FAF627C2}" type="presOf" srcId="{CC7973CE-C95B-458C-A4D5-B04038547BF3}" destId="{0F757C64-0480-46E3-BE0A-D89F75846A79}" srcOrd="0" destOrd="0" presId="urn:microsoft.com/office/officeart/2005/8/layout/gear1"/>
    <dgm:cxn modelId="{2C759AA7-43B3-402D-A088-E4929FD4CA6E}" type="presOf" srcId="{BA384889-9137-4D1A-ADDC-7F197E21E62C}" destId="{9177D95B-6175-419F-A389-F2EACF37E17A}" srcOrd="0" destOrd="0" presId="urn:microsoft.com/office/officeart/2005/8/layout/gear1"/>
    <dgm:cxn modelId="{F9771404-438F-40F0-863F-D533D9334B13}" type="presOf" srcId="{1876FAA8-E45D-4AE9-8F89-D8ADDABD8FED}" destId="{8A889285-628C-456A-82FB-7E345C9CE9F5}" srcOrd="2" destOrd="0" presId="urn:microsoft.com/office/officeart/2005/8/layout/gear1"/>
    <dgm:cxn modelId="{B7EC28CC-7547-45FE-BED9-E43E3BC36AE2}" type="presOf" srcId="{437D0AF6-5D15-4B4E-9593-50922B4A41F9}" destId="{2B3AF1D8-F1FF-44CA-96C4-9C5F3430F176}" srcOrd="0" destOrd="0" presId="urn:microsoft.com/office/officeart/2005/8/layout/gear1"/>
    <dgm:cxn modelId="{E8F6FDFB-624D-49CA-9AF7-7F33579FE2DF}" type="presOf" srcId="{BA384889-9137-4D1A-ADDC-7F197E21E62C}" destId="{3F13D7B5-E178-409E-A2DA-C4C766C6A305}" srcOrd="2" destOrd="0" presId="urn:microsoft.com/office/officeart/2005/8/layout/gear1"/>
    <dgm:cxn modelId="{B6DCEDA1-7B85-4B52-A270-2C005DBCE2AE}" type="presOf" srcId="{E2A1A4D0-3063-492C-8D56-BC1D016A5B25}" destId="{FAEBF52A-1EAF-4FB6-B031-4CD5100E55C2}" srcOrd="1" destOrd="0" presId="urn:microsoft.com/office/officeart/2005/8/layout/gear1"/>
    <dgm:cxn modelId="{1F288837-063A-4668-A317-26A8073103AA}" type="presOf" srcId="{BA384889-9137-4D1A-ADDC-7F197E21E62C}" destId="{D9790B02-1D8B-422D-A1C4-217F9CF8B710}" srcOrd="3" destOrd="0" presId="urn:microsoft.com/office/officeart/2005/8/layout/gear1"/>
    <dgm:cxn modelId="{FCB77646-1A91-4B5E-8CF8-09020AD89D5E}" srcId="{CC7973CE-C95B-458C-A4D5-B04038547BF3}" destId="{BA384889-9137-4D1A-ADDC-7F197E21E62C}" srcOrd="2" destOrd="0" parTransId="{A6B8060B-24F5-4253-AB68-79FA9145C05C}" sibTransId="{CE56696E-2CEE-437E-9A08-EABD41DB382A}"/>
    <dgm:cxn modelId="{A0EB8FC3-487F-4C2D-A31C-F1071AB8CD38}" type="presOf" srcId="{E2A1A4D0-3063-492C-8D56-BC1D016A5B25}" destId="{9B78DCB4-264A-4BAE-B803-36B3CD2A4141}" srcOrd="2" destOrd="0" presId="urn:microsoft.com/office/officeart/2005/8/layout/gear1"/>
    <dgm:cxn modelId="{41CEF632-ABE7-490E-AC47-403263BF973C}" type="presOf" srcId="{1876FAA8-E45D-4AE9-8F89-D8ADDABD8FED}" destId="{B313593D-AFEB-4F63-A43E-10F18A35F528}" srcOrd="0" destOrd="0" presId="urn:microsoft.com/office/officeart/2005/8/layout/gear1"/>
    <dgm:cxn modelId="{D350D719-9DAE-4A5C-97DF-72250F105180}" type="presOf" srcId="{1876FAA8-E45D-4AE9-8F89-D8ADDABD8FED}" destId="{D33B08E9-1C9A-414B-8A1B-F7981BCDEA31}" srcOrd="1" destOrd="0" presId="urn:microsoft.com/office/officeart/2005/8/layout/gear1"/>
    <dgm:cxn modelId="{A72CCB65-DE88-40D1-A6D9-B0683E6555F6}" type="presParOf" srcId="{0F757C64-0480-46E3-BE0A-D89F75846A79}" destId="{B313593D-AFEB-4F63-A43E-10F18A35F528}" srcOrd="0" destOrd="0" presId="urn:microsoft.com/office/officeart/2005/8/layout/gear1"/>
    <dgm:cxn modelId="{23BE5EC1-B69E-45EA-AF2B-19AA0695BE27}" type="presParOf" srcId="{0F757C64-0480-46E3-BE0A-D89F75846A79}" destId="{D33B08E9-1C9A-414B-8A1B-F7981BCDEA31}" srcOrd="1" destOrd="0" presId="urn:microsoft.com/office/officeart/2005/8/layout/gear1"/>
    <dgm:cxn modelId="{7C9B1145-DD1A-4DEF-BA02-35831DFF001F}" type="presParOf" srcId="{0F757C64-0480-46E3-BE0A-D89F75846A79}" destId="{8A889285-628C-456A-82FB-7E345C9CE9F5}" srcOrd="2" destOrd="0" presId="urn:microsoft.com/office/officeart/2005/8/layout/gear1"/>
    <dgm:cxn modelId="{F902C580-7296-45BF-B9A8-88A94D4AAA3D}" type="presParOf" srcId="{0F757C64-0480-46E3-BE0A-D89F75846A79}" destId="{B7A576E4-FD30-40E0-94C1-00B6CB29B57D}" srcOrd="3" destOrd="0" presId="urn:microsoft.com/office/officeart/2005/8/layout/gear1"/>
    <dgm:cxn modelId="{3691EBB9-30CC-47A1-A478-B071AE5E8C7B}" type="presParOf" srcId="{0F757C64-0480-46E3-BE0A-D89F75846A79}" destId="{FAEBF52A-1EAF-4FB6-B031-4CD5100E55C2}" srcOrd="4" destOrd="0" presId="urn:microsoft.com/office/officeart/2005/8/layout/gear1"/>
    <dgm:cxn modelId="{3B50EA95-C693-4725-BCD6-AD0EC747C6AE}" type="presParOf" srcId="{0F757C64-0480-46E3-BE0A-D89F75846A79}" destId="{9B78DCB4-264A-4BAE-B803-36B3CD2A4141}" srcOrd="5" destOrd="0" presId="urn:microsoft.com/office/officeart/2005/8/layout/gear1"/>
    <dgm:cxn modelId="{35690776-6EDE-4444-A1C1-E4600D9F74DC}" type="presParOf" srcId="{0F757C64-0480-46E3-BE0A-D89F75846A79}" destId="{9177D95B-6175-419F-A389-F2EACF37E17A}" srcOrd="6" destOrd="0" presId="urn:microsoft.com/office/officeart/2005/8/layout/gear1"/>
    <dgm:cxn modelId="{03809B66-422E-464F-858E-E39BB8C7E5BC}" type="presParOf" srcId="{0F757C64-0480-46E3-BE0A-D89F75846A79}" destId="{837DAA8C-0190-4FA7-95BA-B5FA6E6E159D}" srcOrd="7" destOrd="0" presId="urn:microsoft.com/office/officeart/2005/8/layout/gear1"/>
    <dgm:cxn modelId="{479BCA84-D0D5-433A-8320-5FA0D283339B}" type="presParOf" srcId="{0F757C64-0480-46E3-BE0A-D89F75846A79}" destId="{3F13D7B5-E178-409E-A2DA-C4C766C6A305}" srcOrd="8" destOrd="0" presId="urn:microsoft.com/office/officeart/2005/8/layout/gear1"/>
    <dgm:cxn modelId="{95719B49-506E-43E4-9749-91289F0F2AF5}" type="presParOf" srcId="{0F757C64-0480-46E3-BE0A-D89F75846A79}" destId="{D9790B02-1D8B-422D-A1C4-217F9CF8B710}" srcOrd="9" destOrd="0" presId="urn:microsoft.com/office/officeart/2005/8/layout/gear1"/>
    <dgm:cxn modelId="{6023B5FA-B4D2-4790-BAF6-192F9B40D25B}" type="presParOf" srcId="{0F757C64-0480-46E3-BE0A-D89F75846A79}" destId="{8976D051-BB5F-4FFD-BDC4-84166FB3AABA}" srcOrd="10" destOrd="0" presId="urn:microsoft.com/office/officeart/2005/8/layout/gear1"/>
    <dgm:cxn modelId="{EBE31581-0E8F-4CD7-9870-DFECE9A91C03}" type="presParOf" srcId="{0F757C64-0480-46E3-BE0A-D89F75846A79}" destId="{2B3AF1D8-F1FF-44CA-96C4-9C5F3430F176}" srcOrd="11" destOrd="0" presId="urn:microsoft.com/office/officeart/2005/8/layout/gear1"/>
    <dgm:cxn modelId="{6E279CEC-48A8-442D-86CE-880BAAC7C141}" type="presParOf" srcId="{0F757C64-0480-46E3-BE0A-D89F75846A79}" destId="{236F7DE6-B616-4059-9860-CDDB535741D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04CC2C-AB78-48C2-8C84-0161A297EAB7}" type="doc">
      <dgm:prSet loTypeId="urn:microsoft.com/office/officeart/2005/8/layout/arrow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ms-MY"/>
        </a:p>
      </dgm:t>
    </dgm:pt>
    <dgm:pt modelId="{31DD4585-86FF-4B3A-9878-6A86EA66B03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Improvement of ventilation </a:t>
          </a:r>
          <a:endParaRPr lang="ms-MY" b="1" dirty="0">
            <a:solidFill>
              <a:schemeClr val="tx1"/>
            </a:solidFill>
          </a:endParaRPr>
        </a:p>
      </dgm:t>
    </dgm:pt>
    <dgm:pt modelId="{168E742E-E646-48CA-9596-AC4438C89576}" type="parTrans" cxnId="{7E65BC66-537E-43B9-94DE-0DC5553656F0}">
      <dgm:prSet/>
      <dgm:spPr/>
      <dgm:t>
        <a:bodyPr/>
        <a:lstStyle/>
        <a:p>
          <a:endParaRPr lang="ms-MY"/>
        </a:p>
      </dgm:t>
    </dgm:pt>
    <dgm:pt modelId="{0334FD11-A7B8-4E49-A150-3190A8AFD267}" type="sibTrans" cxnId="{7E65BC66-537E-43B9-94DE-0DC5553656F0}">
      <dgm:prSet/>
      <dgm:spPr/>
      <dgm:t>
        <a:bodyPr/>
        <a:lstStyle/>
        <a:p>
          <a:endParaRPr lang="ms-MY"/>
        </a:p>
      </dgm:t>
    </dgm:pt>
    <dgm:pt modelId="{436C5A15-0143-4A33-A29D-C8F12F1F94A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Restoration of nasal cavity &amp; paranasal sinuses physiological function</a:t>
          </a:r>
          <a:endParaRPr lang="ms-MY" b="1" dirty="0">
            <a:solidFill>
              <a:schemeClr val="tx1"/>
            </a:solidFill>
          </a:endParaRPr>
        </a:p>
      </dgm:t>
    </dgm:pt>
    <dgm:pt modelId="{42EFC28C-23D0-4044-88F0-0844EDC775DB}" type="parTrans" cxnId="{29145CB9-ACD5-4388-8E54-C915EA0A8A1E}">
      <dgm:prSet/>
      <dgm:spPr/>
      <dgm:t>
        <a:bodyPr/>
        <a:lstStyle/>
        <a:p>
          <a:endParaRPr lang="ms-MY"/>
        </a:p>
      </dgm:t>
    </dgm:pt>
    <dgm:pt modelId="{45B76DC5-C268-40EE-A299-C78F1511AC06}" type="sibTrans" cxnId="{29145CB9-ACD5-4388-8E54-C915EA0A8A1E}">
      <dgm:prSet/>
      <dgm:spPr/>
      <dgm:t>
        <a:bodyPr/>
        <a:lstStyle/>
        <a:p>
          <a:endParaRPr lang="ms-MY"/>
        </a:p>
      </dgm:t>
    </dgm:pt>
    <dgm:pt modelId="{15F1AEC1-22CB-4816-AC2C-4AF9C84F55A1}" type="pres">
      <dgm:prSet presAssocID="{2804CC2C-AB78-48C2-8C84-0161A297EAB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E898750D-FDD6-4714-B6A5-3926F5948A31}" type="pres">
      <dgm:prSet presAssocID="{2804CC2C-AB78-48C2-8C84-0161A297EAB7}" presName="ribbon" presStyleLbl="node1" presStyleIdx="0" presStyleCnt="1" custScaleX="204652" custLinFactNeighborX="1326" custLinFactNeighborY="6091"/>
      <dgm:spPr>
        <a:solidFill>
          <a:srgbClr val="89E193"/>
        </a:solidFill>
      </dgm:spPr>
      <dgm:t>
        <a:bodyPr/>
        <a:lstStyle/>
        <a:p>
          <a:endParaRPr lang="en-US"/>
        </a:p>
      </dgm:t>
    </dgm:pt>
    <dgm:pt modelId="{AF18A10E-FB3D-4B43-B75B-A39E5BB78524}" type="pres">
      <dgm:prSet presAssocID="{2804CC2C-AB78-48C2-8C84-0161A297EAB7}" presName="leftArrowText" presStyleLbl="node1" presStyleIdx="0" presStyleCnt="1" custScaleX="267278" custLinFactNeighborX="-63031" custLinFactNeighborY="-3061">
        <dgm:presLayoutVars>
          <dgm:chMax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ED114BC-3485-4001-BA76-EA80E1F20A5E}" type="pres">
      <dgm:prSet presAssocID="{2804CC2C-AB78-48C2-8C84-0161A297EAB7}" presName="rightArrowText" presStyleLbl="node1" presStyleIdx="0" presStyleCnt="1" custScaleX="239488" custLinFactNeighborX="62675" custLinFactNeighborY="5103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</dgm:ptLst>
  <dgm:cxnLst>
    <dgm:cxn modelId="{FC5E984A-0D2E-4BF4-B035-3F8E393CD5D6}" type="presOf" srcId="{31DD4585-86FF-4B3A-9878-6A86EA66B033}" destId="{AF18A10E-FB3D-4B43-B75B-A39E5BB78524}" srcOrd="0" destOrd="0" presId="urn:microsoft.com/office/officeart/2005/8/layout/arrow6"/>
    <dgm:cxn modelId="{48E350FF-A274-47AD-996D-FDB1CE9E1604}" type="presOf" srcId="{2804CC2C-AB78-48C2-8C84-0161A297EAB7}" destId="{15F1AEC1-22CB-4816-AC2C-4AF9C84F55A1}" srcOrd="0" destOrd="0" presId="urn:microsoft.com/office/officeart/2005/8/layout/arrow6"/>
    <dgm:cxn modelId="{29145CB9-ACD5-4388-8E54-C915EA0A8A1E}" srcId="{2804CC2C-AB78-48C2-8C84-0161A297EAB7}" destId="{436C5A15-0143-4A33-A29D-C8F12F1F94A1}" srcOrd="1" destOrd="0" parTransId="{42EFC28C-23D0-4044-88F0-0844EDC775DB}" sibTransId="{45B76DC5-C268-40EE-A299-C78F1511AC06}"/>
    <dgm:cxn modelId="{1276A826-4237-4EDC-82D9-53A5B8942A7E}" type="presOf" srcId="{436C5A15-0143-4A33-A29D-C8F12F1F94A1}" destId="{FED114BC-3485-4001-BA76-EA80E1F20A5E}" srcOrd="0" destOrd="0" presId="urn:microsoft.com/office/officeart/2005/8/layout/arrow6"/>
    <dgm:cxn modelId="{7E65BC66-537E-43B9-94DE-0DC5553656F0}" srcId="{2804CC2C-AB78-48C2-8C84-0161A297EAB7}" destId="{31DD4585-86FF-4B3A-9878-6A86EA66B033}" srcOrd="0" destOrd="0" parTransId="{168E742E-E646-48CA-9596-AC4438C89576}" sibTransId="{0334FD11-A7B8-4E49-A150-3190A8AFD267}"/>
    <dgm:cxn modelId="{0DF8675B-A1EE-4C20-8AAB-DFEDDE2B7463}" type="presParOf" srcId="{15F1AEC1-22CB-4816-AC2C-4AF9C84F55A1}" destId="{E898750D-FDD6-4714-B6A5-3926F5948A31}" srcOrd="0" destOrd="0" presId="urn:microsoft.com/office/officeart/2005/8/layout/arrow6"/>
    <dgm:cxn modelId="{4D7106F7-35C5-4F22-85DF-C313FE51C432}" type="presParOf" srcId="{15F1AEC1-22CB-4816-AC2C-4AF9C84F55A1}" destId="{AF18A10E-FB3D-4B43-B75B-A39E5BB78524}" srcOrd="1" destOrd="0" presId="urn:microsoft.com/office/officeart/2005/8/layout/arrow6"/>
    <dgm:cxn modelId="{297AD300-E4E1-41C2-B1B6-C4D5BB6AB32E}" type="presParOf" srcId="{15F1AEC1-22CB-4816-AC2C-4AF9C84F55A1}" destId="{FED114BC-3485-4001-BA76-EA80E1F20A5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2FB9329-4379-4E2A-92CB-34BE2FD66039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ms-MY"/>
        </a:p>
      </dgm:t>
    </dgm:pt>
    <dgm:pt modelId="{73D88450-D4E1-495D-849E-FDFA5A92A795}">
      <dgm:prSet phldrT="[Text]" custT="1"/>
      <dgm:spPr/>
      <dgm:t>
        <a:bodyPr/>
        <a:lstStyle/>
        <a:p>
          <a:r>
            <a:rPr lang="en-US" sz="3200" b="1" dirty="0" smtClean="0"/>
            <a:t>FESS</a:t>
          </a:r>
        </a:p>
        <a:p>
          <a:r>
            <a:rPr lang="en-US" sz="3200" b="1" dirty="0" smtClean="0"/>
            <a:t>Symptomatic improvement</a:t>
          </a:r>
          <a:endParaRPr lang="ms-MY" sz="3200" b="1" dirty="0"/>
        </a:p>
      </dgm:t>
    </dgm:pt>
    <dgm:pt modelId="{71D94324-CAC9-48B4-8D60-2FADBBDFA2E0}" type="parTrans" cxnId="{A9A36ABA-4AC1-4F45-83AD-D1F3003E28A6}">
      <dgm:prSet/>
      <dgm:spPr/>
      <dgm:t>
        <a:bodyPr/>
        <a:lstStyle/>
        <a:p>
          <a:endParaRPr lang="ms-MY"/>
        </a:p>
      </dgm:t>
    </dgm:pt>
    <dgm:pt modelId="{4E0148D8-09F7-41BE-B11F-244DC5C6EB40}" type="sibTrans" cxnId="{A9A36ABA-4AC1-4F45-83AD-D1F3003E28A6}">
      <dgm:prSet/>
      <dgm:spPr/>
      <dgm:t>
        <a:bodyPr/>
        <a:lstStyle/>
        <a:p>
          <a:endParaRPr lang="ms-MY"/>
        </a:p>
      </dgm:t>
    </dgm:pt>
    <dgm:pt modelId="{B86E0153-8B46-4EAB-AE0D-7CFE2F7C87B5}">
      <dgm:prSet phldrT="[Text]" custT="1"/>
      <dgm:spPr/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Nasal obstruction</a:t>
          </a:r>
          <a:endParaRPr lang="ms-MY" sz="2400" b="1" dirty="0">
            <a:solidFill>
              <a:schemeClr val="tx1"/>
            </a:solidFill>
          </a:endParaRPr>
        </a:p>
      </dgm:t>
    </dgm:pt>
    <dgm:pt modelId="{82E1E5A4-CC20-4B4B-8B56-9B57E9F30F39}" type="parTrans" cxnId="{88568915-7026-4F24-AD1D-ABA48AE59304}">
      <dgm:prSet/>
      <dgm:spPr/>
      <dgm:t>
        <a:bodyPr/>
        <a:lstStyle/>
        <a:p>
          <a:endParaRPr lang="ms-MY"/>
        </a:p>
      </dgm:t>
    </dgm:pt>
    <dgm:pt modelId="{FAAE748A-8540-481E-A4DB-C2510CE542B3}" type="sibTrans" cxnId="{88568915-7026-4F24-AD1D-ABA48AE59304}">
      <dgm:prSet/>
      <dgm:spPr/>
      <dgm:t>
        <a:bodyPr/>
        <a:lstStyle/>
        <a:p>
          <a:endParaRPr lang="ms-MY"/>
        </a:p>
      </dgm:t>
    </dgm:pt>
    <dgm:pt modelId="{63215D6F-3581-47D3-A907-27FDDC83AA79}">
      <dgm:prSet phldrT="[Text]" custT="1"/>
      <dgm:spPr/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Loss of smell</a:t>
          </a:r>
          <a:endParaRPr lang="ms-MY" sz="2400" b="1" dirty="0">
            <a:solidFill>
              <a:schemeClr val="tx1"/>
            </a:solidFill>
          </a:endParaRPr>
        </a:p>
      </dgm:t>
    </dgm:pt>
    <dgm:pt modelId="{3CD9B112-9638-423A-9EF9-A5A89D713E94}" type="parTrans" cxnId="{4C11D26F-FF49-4E42-B476-F3D61DEB51A4}">
      <dgm:prSet/>
      <dgm:spPr/>
      <dgm:t>
        <a:bodyPr/>
        <a:lstStyle/>
        <a:p>
          <a:endParaRPr lang="ms-MY"/>
        </a:p>
      </dgm:t>
    </dgm:pt>
    <dgm:pt modelId="{23938AD2-7339-40E2-9850-DDF0FDF143B3}" type="sibTrans" cxnId="{4C11D26F-FF49-4E42-B476-F3D61DEB51A4}">
      <dgm:prSet/>
      <dgm:spPr/>
      <dgm:t>
        <a:bodyPr/>
        <a:lstStyle/>
        <a:p>
          <a:endParaRPr lang="ms-MY"/>
        </a:p>
      </dgm:t>
    </dgm:pt>
    <dgm:pt modelId="{3D215847-5E6D-4B12-8EE1-DAD91D992900}">
      <dgm:prSet phldrT="[Text]" custT="1"/>
      <dgm:spPr/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Polyp size</a:t>
          </a:r>
          <a:endParaRPr lang="ms-MY" sz="2400" b="1" dirty="0">
            <a:solidFill>
              <a:schemeClr val="tx1"/>
            </a:solidFill>
          </a:endParaRPr>
        </a:p>
      </dgm:t>
    </dgm:pt>
    <dgm:pt modelId="{CAC13EE7-A605-4C20-9A0D-51545EEC31D0}" type="parTrans" cxnId="{232CB1DC-9517-40B2-9D0C-D4140AAFF70F}">
      <dgm:prSet/>
      <dgm:spPr/>
      <dgm:t>
        <a:bodyPr/>
        <a:lstStyle/>
        <a:p>
          <a:endParaRPr lang="ms-MY"/>
        </a:p>
      </dgm:t>
    </dgm:pt>
    <dgm:pt modelId="{43D6CFCF-781E-4666-A234-E2BAF7055F5C}" type="sibTrans" cxnId="{232CB1DC-9517-40B2-9D0C-D4140AAFF70F}">
      <dgm:prSet/>
      <dgm:spPr/>
      <dgm:t>
        <a:bodyPr/>
        <a:lstStyle/>
        <a:p>
          <a:endParaRPr lang="ms-MY"/>
        </a:p>
      </dgm:t>
    </dgm:pt>
    <dgm:pt modelId="{50D21C91-EB82-455E-B545-10BF9C7178CB}">
      <dgm:prSet phldrT="[Text]" custT="1"/>
      <dgm:spPr/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Postnasal drip</a:t>
          </a:r>
          <a:endParaRPr lang="ms-MY" sz="2400" b="1" dirty="0">
            <a:solidFill>
              <a:schemeClr val="tx1"/>
            </a:solidFill>
          </a:endParaRPr>
        </a:p>
      </dgm:t>
    </dgm:pt>
    <dgm:pt modelId="{FCF9D974-2744-49FD-BB06-EF4EE6CF6890}" type="parTrans" cxnId="{4B0BC3BC-CBE5-414D-87C9-B2A53F3709B3}">
      <dgm:prSet/>
      <dgm:spPr/>
      <dgm:t>
        <a:bodyPr/>
        <a:lstStyle/>
        <a:p>
          <a:endParaRPr lang="ms-MY"/>
        </a:p>
      </dgm:t>
    </dgm:pt>
    <dgm:pt modelId="{D6E28F06-6036-453F-8522-E64A8A4A5FB0}" type="sibTrans" cxnId="{4B0BC3BC-CBE5-414D-87C9-B2A53F3709B3}">
      <dgm:prSet/>
      <dgm:spPr/>
      <dgm:t>
        <a:bodyPr/>
        <a:lstStyle/>
        <a:p>
          <a:endParaRPr lang="ms-MY"/>
        </a:p>
      </dgm:t>
    </dgm:pt>
    <dgm:pt modelId="{079E3EE5-1B9E-4BDC-897B-E323050F3DFC}">
      <dgm:prSet phldrT="[Text]" custT="1"/>
      <dgm:spPr/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Headache</a:t>
          </a:r>
          <a:endParaRPr lang="ms-MY" sz="2400" b="1" dirty="0">
            <a:solidFill>
              <a:schemeClr val="tx1"/>
            </a:solidFill>
          </a:endParaRPr>
        </a:p>
      </dgm:t>
    </dgm:pt>
    <dgm:pt modelId="{A0D6912E-242A-4A4A-BBE8-08BC00DC20EB}" type="parTrans" cxnId="{A93BF223-7E91-431A-B2A1-1BADED8603AD}">
      <dgm:prSet/>
      <dgm:spPr/>
      <dgm:t>
        <a:bodyPr/>
        <a:lstStyle/>
        <a:p>
          <a:endParaRPr lang="ms-MY"/>
        </a:p>
      </dgm:t>
    </dgm:pt>
    <dgm:pt modelId="{2F71ECA6-72B8-4A4E-AA94-4248BCCA57C4}" type="sibTrans" cxnId="{A93BF223-7E91-431A-B2A1-1BADED8603AD}">
      <dgm:prSet/>
      <dgm:spPr/>
      <dgm:t>
        <a:bodyPr/>
        <a:lstStyle/>
        <a:p>
          <a:endParaRPr lang="ms-MY"/>
        </a:p>
      </dgm:t>
    </dgm:pt>
    <dgm:pt modelId="{67D9C944-26D1-4B1E-B95D-7F7C6A4382EE}" type="pres">
      <dgm:prSet presAssocID="{22FB9329-4379-4E2A-92CB-34BE2FD6603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5B7075CC-06AD-4C90-B144-BA4E58C7D3E0}" type="pres">
      <dgm:prSet presAssocID="{73D88450-D4E1-495D-849E-FDFA5A92A795}" presName="centerShape" presStyleLbl="node0" presStyleIdx="0" presStyleCnt="1" custScaleX="153235" custScaleY="131167" custLinFactNeighborX="1589"/>
      <dgm:spPr/>
      <dgm:t>
        <a:bodyPr/>
        <a:lstStyle/>
        <a:p>
          <a:endParaRPr lang="ms-MY"/>
        </a:p>
      </dgm:t>
    </dgm:pt>
    <dgm:pt modelId="{4BB14456-657F-4324-8D33-05AA1768B762}" type="pres">
      <dgm:prSet presAssocID="{B86E0153-8B46-4EAB-AE0D-7CFE2F7C87B5}" presName="node" presStyleLbl="node1" presStyleIdx="0" presStyleCnt="5" custScaleX="145193" custScaleY="113144" custRadScaleRad="104709" custRadScaleInc="1697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B19BFED-6170-4517-9A32-3BC3983738F5}" type="pres">
      <dgm:prSet presAssocID="{B86E0153-8B46-4EAB-AE0D-7CFE2F7C87B5}" presName="dummy" presStyleCnt="0"/>
      <dgm:spPr/>
      <dgm:t>
        <a:bodyPr/>
        <a:lstStyle/>
        <a:p>
          <a:endParaRPr lang="en-US"/>
        </a:p>
      </dgm:t>
    </dgm:pt>
    <dgm:pt modelId="{0A08A248-5A42-4BBD-B3C8-3267725A0E46}" type="pres">
      <dgm:prSet presAssocID="{FAAE748A-8540-481E-A4DB-C2510CE542B3}" presName="sibTrans" presStyleLbl="sibTrans2D1" presStyleIdx="0" presStyleCnt="5" custScaleX="103372" custScaleY="105959" custLinFactNeighborX="744" custLinFactNeighborY="-1425"/>
      <dgm:spPr/>
      <dgm:t>
        <a:bodyPr/>
        <a:lstStyle/>
        <a:p>
          <a:endParaRPr lang="en-MY"/>
        </a:p>
      </dgm:t>
    </dgm:pt>
    <dgm:pt modelId="{B6717412-A8AE-4B85-A3A8-994C2C68D522}" type="pres">
      <dgm:prSet presAssocID="{63215D6F-3581-47D3-A907-27FDDC83AA79}" presName="node" presStyleLbl="node1" presStyleIdx="1" presStyleCnt="5" custRadScaleRad="110990" custRadScaleInc="-806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CD02E8D6-2A17-4A32-AF6E-6B182AB722D8}" type="pres">
      <dgm:prSet presAssocID="{63215D6F-3581-47D3-A907-27FDDC83AA79}" presName="dummy" presStyleCnt="0"/>
      <dgm:spPr/>
      <dgm:t>
        <a:bodyPr/>
        <a:lstStyle/>
        <a:p>
          <a:endParaRPr lang="en-US"/>
        </a:p>
      </dgm:t>
    </dgm:pt>
    <dgm:pt modelId="{46A18A8B-6951-4659-8050-61500A654C13}" type="pres">
      <dgm:prSet presAssocID="{23938AD2-7339-40E2-9850-DDF0FDF143B3}" presName="sibTrans" presStyleLbl="sibTrans2D1" presStyleIdx="1" presStyleCnt="5" custLinFactNeighborX="4757" custLinFactNeighborY="1295"/>
      <dgm:spPr/>
      <dgm:t>
        <a:bodyPr/>
        <a:lstStyle/>
        <a:p>
          <a:endParaRPr lang="en-MY"/>
        </a:p>
      </dgm:t>
    </dgm:pt>
    <dgm:pt modelId="{D75C8708-272F-4137-B241-67A8BA7DDB5C}" type="pres">
      <dgm:prSet presAssocID="{3D215847-5E6D-4B12-8EE1-DAD91D992900}" presName="node" presStyleLbl="node1" presStyleIdx="2" presStyleCnt="5" custRadScaleRad="106245" custRadScaleInc="-1440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86DC5A0-677A-4BCC-842B-A178CF307FAD}" type="pres">
      <dgm:prSet presAssocID="{3D215847-5E6D-4B12-8EE1-DAD91D992900}" presName="dummy" presStyleCnt="0"/>
      <dgm:spPr/>
      <dgm:t>
        <a:bodyPr/>
        <a:lstStyle/>
        <a:p>
          <a:endParaRPr lang="en-US"/>
        </a:p>
      </dgm:t>
    </dgm:pt>
    <dgm:pt modelId="{5A3822BF-0DA9-4330-BE94-772A1FAD2E2E}" type="pres">
      <dgm:prSet presAssocID="{43D6CFCF-781E-4666-A234-E2BAF7055F5C}" presName="sibTrans" presStyleLbl="sibTrans2D1" presStyleIdx="2" presStyleCnt="5" custLinFactNeighborX="482" custLinFactNeighborY="2719"/>
      <dgm:spPr/>
      <dgm:t>
        <a:bodyPr/>
        <a:lstStyle/>
        <a:p>
          <a:endParaRPr lang="en-MY"/>
        </a:p>
      </dgm:t>
    </dgm:pt>
    <dgm:pt modelId="{323A0A32-ADDF-44E7-90BB-DAADFD519AE6}" type="pres">
      <dgm:prSet presAssocID="{50D21C91-EB82-455E-B545-10BF9C7178CB}" presName="node" presStyleLbl="node1" presStyleIdx="3" presStyleCnt="5" custScaleX="117338" custScaleY="102303" custRadScaleRad="106371" custRadScaleInc="12051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23B88F0-ACDC-4B7D-B5EE-EB390C4EA150}" type="pres">
      <dgm:prSet presAssocID="{50D21C91-EB82-455E-B545-10BF9C7178CB}" presName="dummy" presStyleCnt="0"/>
      <dgm:spPr/>
      <dgm:t>
        <a:bodyPr/>
        <a:lstStyle/>
        <a:p>
          <a:endParaRPr lang="en-US"/>
        </a:p>
      </dgm:t>
    </dgm:pt>
    <dgm:pt modelId="{0E1229A8-31C2-4D28-A48A-778A953E14D9}" type="pres">
      <dgm:prSet presAssocID="{D6E28F06-6036-453F-8522-E64A8A4A5FB0}" presName="sibTrans" presStyleLbl="sibTrans2D1" presStyleIdx="3" presStyleCnt="5" custLinFactNeighborX="-3792" custLinFactNeighborY="1295"/>
      <dgm:spPr/>
      <dgm:t>
        <a:bodyPr/>
        <a:lstStyle/>
        <a:p>
          <a:endParaRPr lang="en-MY"/>
        </a:p>
      </dgm:t>
    </dgm:pt>
    <dgm:pt modelId="{76133284-067B-4083-9EB3-3AE00FAD1FF2}" type="pres">
      <dgm:prSet presAssocID="{079E3EE5-1B9E-4BDC-897B-E323050F3DFC}" presName="node" presStyleLbl="node1" presStyleIdx="4" presStyleCnt="5" custScaleX="129928" custScaleY="106869" custRadScaleRad="112095" custRadScaleInc="149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B5278820-25BF-49A6-A051-1F1E83A0236D}" type="pres">
      <dgm:prSet presAssocID="{079E3EE5-1B9E-4BDC-897B-E323050F3DFC}" presName="dummy" presStyleCnt="0"/>
      <dgm:spPr/>
      <dgm:t>
        <a:bodyPr/>
        <a:lstStyle/>
        <a:p>
          <a:endParaRPr lang="en-US"/>
        </a:p>
      </dgm:t>
    </dgm:pt>
    <dgm:pt modelId="{10784986-4504-481E-8306-4241390E7483}" type="pres">
      <dgm:prSet presAssocID="{2F71ECA6-72B8-4A4E-AA94-4248BCCA57C4}" presName="sibTrans" presStyleLbl="sibTrans2D1" presStyleIdx="4" presStyleCnt="5" custScaleX="97457" custScaleY="99229" custLinFactNeighborX="-5217" custLinFactNeighborY="-2980"/>
      <dgm:spPr/>
      <dgm:t>
        <a:bodyPr/>
        <a:lstStyle/>
        <a:p>
          <a:endParaRPr lang="en-MY"/>
        </a:p>
      </dgm:t>
    </dgm:pt>
  </dgm:ptLst>
  <dgm:cxnLst>
    <dgm:cxn modelId="{641C975B-7147-4BA5-B0A4-367DF373DB1C}" type="presOf" srcId="{3D215847-5E6D-4B12-8EE1-DAD91D992900}" destId="{D75C8708-272F-4137-B241-67A8BA7DDB5C}" srcOrd="0" destOrd="0" presId="urn:microsoft.com/office/officeart/2005/8/layout/radial6"/>
    <dgm:cxn modelId="{A9A36ABA-4AC1-4F45-83AD-D1F3003E28A6}" srcId="{22FB9329-4379-4E2A-92CB-34BE2FD66039}" destId="{73D88450-D4E1-495D-849E-FDFA5A92A795}" srcOrd="0" destOrd="0" parTransId="{71D94324-CAC9-48B4-8D60-2FADBBDFA2E0}" sibTransId="{4E0148D8-09F7-41BE-B11F-244DC5C6EB40}"/>
    <dgm:cxn modelId="{A376372D-161E-400A-BBEF-1426A1A9DD42}" type="presOf" srcId="{079E3EE5-1B9E-4BDC-897B-E323050F3DFC}" destId="{76133284-067B-4083-9EB3-3AE00FAD1FF2}" srcOrd="0" destOrd="0" presId="urn:microsoft.com/office/officeart/2005/8/layout/radial6"/>
    <dgm:cxn modelId="{660BE57B-3C46-4E20-9D49-D2A7889D6E96}" type="presOf" srcId="{50D21C91-EB82-455E-B545-10BF9C7178CB}" destId="{323A0A32-ADDF-44E7-90BB-DAADFD519AE6}" srcOrd="0" destOrd="0" presId="urn:microsoft.com/office/officeart/2005/8/layout/radial6"/>
    <dgm:cxn modelId="{4C11D26F-FF49-4E42-B476-F3D61DEB51A4}" srcId="{73D88450-D4E1-495D-849E-FDFA5A92A795}" destId="{63215D6F-3581-47D3-A907-27FDDC83AA79}" srcOrd="1" destOrd="0" parTransId="{3CD9B112-9638-423A-9EF9-A5A89D713E94}" sibTransId="{23938AD2-7339-40E2-9850-DDF0FDF143B3}"/>
    <dgm:cxn modelId="{CDFB50FB-77AF-4E9F-8220-09EA7B516B20}" type="presOf" srcId="{D6E28F06-6036-453F-8522-E64A8A4A5FB0}" destId="{0E1229A8-31C2-4D28-A48A-778A953E14D9}" srcOrd="0" destOrd="0" presId="urn:microsoft.com/office/officeart/2005/8/layout/radial6"/>
    <dgm:cxn modelId="{C189B4FD-5240-4705-81A8-19F0F786C47D}" type="presOf" srcId="{73D88450-D4E1-495D-849E-FDFA5A92A795}" destId="{5B7075CC-06AD-4C90-B144-BA4E58C7D3E0}" srcOrd="0" destOrd="0" presId="urn:microsoft.com/office/officeart/2005/8/layout/radial6"/>
    <dgm:cxn modelId="{4B0BC3BC-CBE5-414D-87C9-B2A53F3709B3}" srcId="{73D88450-D4E1-495D-849E-FDFA5A92A795}" destId="{50D21C91-EB82-455E-B545-10BF9C7178CB}" srcOrd="3" destOrd="0" parTransId="{FCF9D974-2744-49FD-BB06-EF4EE6CF6890}" sibTransId="{D6E28F06-6036-453F-8522-E64A8A4A5FB0}"/>
    <dgm:cxn modelId="{3E2569BC-49EA-4C43-B285-B392D07221AD}" type="presOf" srcId="{2F71ECA6-72B8-4A4E-AA94-4248BCCA57C4}" destId="{10784986-4504-481E-8306-4241390E7483}" srcOrd="0" destOrd="0" presId="urn:microsoft.com/office/officeart/2005/8/layout/radial6"/>
    <dgm:cxn modelId="{232CB1DC-9517-40B2-9D0C-D4140AAFF70F}" srcId="{73D88450-D4E1-495D-849E-FDFA5A92A795}" destId="{3D215847-5E6D-4B12-8EE1-DAD91D992900}" srcOrd="2" destOrd="0" parTransId="{CAC13EE7-A605-4C20-9A0D-51545EEC31D0}" sibTransId="{43D6CFCF-781E-4666-A234-E2BAF7055F5C}"/>
    <dgm:cxn modelId="{6F2D8485-451E-40A4-8564-CEE770E648D0}" type="presOf" srcId="{43D6CFCF-781E-4666-A234-E2BAF7055F5C}" destId="{5A3822BF-0DA9-4330-BE94-772A1FAD2E2E}" srcOrd="0" destOrd="0" presId="urn:microsoft.com/office/officeart/2005/8/layout/radial6"/>
    <dgm:cxn modelId="{434566E5-A71D-438C-92B8-347A10535CDC}" type="presOf" srcId="{B86E0153-8B46-4EAB-AE0D-7CFE2F7C87B5}" destId="{4BB14456-657F-4324-8D33-05AA1768B762}" srcOrd="0" destOrd="0" presId="urn:microsoft.com/office/officeart/2005/8/layout/radial6"/>
    <dgm:cxn modelId="{AA46365F-8274-450F-8865-7F2CF1DB6D48}" type="presOf" srcId="{FAAE748A-8540-481E-A4DB-C2510CE542B3}" destId="{0A08A248-5A42-4BBD-B3C8-3267725A0E46}" srcOrd="0" destOrd="0" presId="urn:microsoft.com/office/officeart/2005/8/layout/radial6"/>
    <dgm:cxn modelId="{A93BF223-7E91-431A-B2A1-1BADED8603AD}" srcId="{73D88450-D4E1-495D-849E-FDFA5A92A795}" destId="{079E3EE5-1B9E-4BDC-897B-E323050F3DFC}" srcOrd="4" destOrd="0" parTransId="{A0D6912E-242A-4A4A-BBE8-08BC00DC20EB}" sibTransId="{2F71ECA6-72B8-4A4E-AA94-4248BCCA57C4}"/>
    <dgm:cxn modelId="{88568915-7026-4F24-AD1D-ABA48AE59304}" srcId="{73D88450-D4E1-495D-849E-FDFA5A92A795}" destId="{B86E0153-8B46-4EAB-AE0D-7CFE2F7C87B5}" srcOrd="0" destOrd="0" parTransId="{82E1E5A4-CC20-4B4B-8B56-9B57E9F30F39}" sibTransId="{FAAE748A-8540-481E-A4DB-C2510CE542B3}"/>
    <dgm:cxn modelId="{D61E15D0-564A-44D6-997F-5E890F424E69}" type="presOf" srcId="{63215D6F-3581-47D3-A907-27FDDC83AA79}" destId="{B6717412-A8AE-4B85-A3A8-994C2C68D522}" srcOrd="0" destOrd="0" presId="urn:microsoft.com/office/officeart/2005/8/layout/radial6"/>
    <dgm:cxn modelId="{1DBEEB9A-594F-4D1D-9A49-3AC9BE14B53B}" type="presOf" srcId="{23938AD2-7339-40E2-9850-DDF0FDF143B3}" destId="{46A18A8B-6951-4659-8050-61500A654C13}" srcOrd="0" destOrd="0" presId="urn:microsoft.com/office/officeart/2005/8/layout/radial6"/>
    <dgm:cxn modelId="{32EC58E7-6E93-4965-8224-71F18468642B}" type="presOf" srcId="{22FB9329-4379-4E2A-92CB-34BE2FD66039}" destId="{67D9C944-26D1-4B1E-B95D-7F7C6A4382EE}" srcOrd="0" destOrd="0" presId="urn:microsoft.com/office/officeart/2005/8/layout/radial6"/>
    <dgm:cxn modelId="{8FA0979C-BC46-4A49-B167-7AD1E0A5A8DF}" type="presParOf" srcId="{67D9C944-26D1-4B1E-B95D-7F7C6A4382EE}" destId="{5B7075CC-06AD-4C90-B144-BA4E58C7D3E0}" srcOrd="0" destOrd="0" presId="urn:microsoft.com/office/officeart/2005/8/layout/radial6"/>
    <dgm:cxn modelId="{D252EF81-9131-4AEA-9AF1-0723F842FC02}" type="presParOf" srcId="{67D9C944-26D1-4B1E-B95D-7F7C6A4382EE}" destId="{4BB14456-657F-4324-8D33-05AA1768B762}" srcOrd="1" destOrd="0" presId="urn:microsoft.com/office/officeart/2005/8/layout/radial6"/>
    <dgm:cxn modelId="{22504EE5-9ADA-4A6C-851B-3A406E64F901}" type="presParOf" srcId="{67D9C944-26D1-4B1E-B95D-7F7C6A4382EE}" destId="{0B19BFED-6170-4517-9A32-3BC3983738F5}" srcOrd="2" destOrd="0" presId="urn:microsoft.com/office/officeart/2005/8/layout/radial6"/>
    <dgm:cxn modelId="{FFFFEB77-61C9-4937-8D9D-95B8181484DD}" type="presParOf" srcId="{67D9C944-26D1-4B1E-B95D-7F7C6A4382EE}" destId="{0A08A248-5A42-4BBD-B3C8-3267725A0E46}" srcOrd="3" destOrd="0" presId="urn:microsoft.com/office/officeart/2005/8/layout/radial6"/>
    <dgm:cxn modelId="{9CA3AB1C-70C0-4586-A662-BCA80B3A402D}" type="presParOf" srcId="{67D9C944-26D1-4B1E-B95D-7F7C6A4382EE}" destId="{B6717412-A8AE-4B85-A3A8-994C2C68D522}" srcOrd="4" destOrd="0" presId="urn:microsoft.com/office/officeart/2005/8/layout/radial6"/>
    <dgm:cxn modelId="{D9A933EE-031C-4CD8-AE73-A1702BF86B5F}" type="presParOf" srcId="{67D9C944-26D1-4B1E-B95D-7F7C6A4382EE}" destId="{CD02E8D6-2A17-4A32-AF6E-6B182AB722D8}" srcOrd="5" destOrd="0" presId="urn:microsoft.com/office/officeart/2005/8/layout/radial6"/>
    <dgm:cxn modelId="{06E43CCC-6647-4F60-A89C-5D8A1A451BFC}" type="presParOf" srcId="{67D9C944-26D1-4B1E-B95D-7F7C6A4382EE}" destId="{46A18A8B-6951-4659-8050-61500A654C13}" srcOrd="6" destOrd="0" presId="urn:microsoft.com/office/officeart/2005/8/layout/radial6"/>
    <dgm:cxn modelId="{694DCC7D-247C-4972-8291-D1790A75A5D7}" type="presParOf" srcId="{67D9C944-26D1-4B1E-B95D-7F7C6A4382EE}" destId="{D75C8708-272F-4137-B241-67A8BA7DDB5C}" srcOrd="7" destOrd="0" presId="urn:microsoft.com/office/officeart/2005/8/layout/radial6"/>
    <dgm:cxn modelId="{D524915C-6EB8-4715-8AAD-993D7040EF47}" type="presParOf" srcId="{67D9C944-26D1-4B1E-B95D-7F7C6A4382EE}" destId="{386DC5A0-677A-4BCC-842B-A178CF307FAD}" srcOrd="8" destOrd="0" presId="urn:microsoft.com/office/officeart/2005/8/layout/radial6"/>
    <dgm:cxn modelId="{483D6F67-36AE-4676-A7FC-146833EC75D1}" type="presParOf" srcId="{67D9C944-26D1-4B1E-B95D-7F7C6A4382EE}" destId="{5A3822BF-0DA9-4330-BE94-772A1FAD2E2E}" srcOrd="9" destOrd="0" presId="urn:microsoft.com/office/officeart/2005/8/layout/radial6"/>
    <dgm:cxn modelId="{E3CFDBCB-A176-4F02-978B-FEC3FB0DD5B9}" type="presParOf" srcId="{67D9C944-26D1-4B1E-B95D-7F7C6A4382EE}" destId="{323A0A32-ADDF-44E7-90BB-DAADFD519AE6}" srcOrd="10" destOrd="0" presId="urn:microsoft.com/office/officeart/2005/8/layout/radial6"/>
    <dgm:cxn modelId="{71E826DA-88D0-47D0-992F-BB077FE46EA2}" type="presParOf" srcId="{67D9C944-26D1-4B1E-B95D-7F7C6A4382EE}" destId="{423B88F0-ACDC-4B7D-B5EE-EB390C4EA150}" srcOrd="11" destOrd="0" presId="urn:microsoft.com/office/officeart/2005/8/layout/radial6"/>
    <dgm:cxn modelId="{59252803-5749-4D34-90F3-4B02C37A5030}" type="presParOf" srcId="{67D9C944-26D1-4B1E-B95D-7F7C6A4382EE}" destId="{0E1229A8-31C2-4D28-A48A-778A953E14D9}" srcOrd="12" destOrd="0" presId="urn:microsoft.com/office/officeart/2005/8/layout/radial6"/>
    <dgm:cxn modelId="{29E78916-77CF-468C-81FB-F407140D17F9}" type="presParOf" srcId="{67D9C944-26D1-4B1E-B95D-7F7C6A4382EE}" destId="{76133284-067B-4083-9EB3-3AE00FAD1FF2}" srcOrd="13" destOrd="0" presId="urn:microsoft.com/office/officeart/2005/8/layout/radial6"/>
    <dgm:cxn modelId="{345D6432-C0BF-486B-8453-B413760ED7F1}" type="presParOf" srcId="{67D9C944-26D1-4B1E-B95D-7F7C6A4382EE}" destId="{B5278820-25BF-49A6-A051-1F1E83A0236D}" srcOrd="14" destOrd="0" presId="urn:microsoft.com/office/officeart/2005/8/layout/radial6"/>
    <dgm:cxn modelId="{424FFFB0-1333-4957-82BD-3385D458CA08}" type="presParOf" srcId="{67D9C944-26D1-4B1E-B95D-7F7C6A4382EE}" destId="{10784986-4504-481E-8306-4241390E748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1296D-87B5-4ADC-87C2-A18FD1D03F46}">
      <dsp:nvSpPr>
        <dsp:cNvPr id="0" name=""/>
        <dsp:cNvSpPr/>
      </dsp:nvSpPr>
      <dsp:spPr>
        <a:xfrm>
          <a:off x="1004" y="1348804"/>
          <a:ext cx="3656707" cy="1828353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Early</a:t>
          </a:r>
          <a:endParaRPr lang="en-US" sz="6500" kern="1200" dirty="0"/>
        </a:p>
      </dsp:txBody>
      <dsp:txXfrm>
        <a:off x="54555" y="1402355"/>
        <a:ext cx="3549605" cy="1721251"/>
      </dsp:txXfrm>
    </dsp:sp>
    <dsp:sp modelId="{85059DBE-E5E7-41D4-A0AC-9AEB55BC0D6F}">
      <dsp:nvSpPr>
        <dsp:cNvPr id="0" name=""/>
        <dsp:cNvSpPr/>
      </dsp:nvSpPr>
      <dsp:spPr>
        <a:xfrm>
          <a:off x="4571888" y="1348804"/>
          <a:ext cx="3656707" cy="18283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Urgent</a:t>
          </a:r>
          <a:endParaRPr lang="en-US" sz="6500" kern="1200" dirty="0"/>
        </a:p>
      </dsp:txBody>
      <dsp:txXfrm>
        <a:off x="4625439" y="1402355"/>
        <a:ext cx="3549605" cy="1721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1296D-87B5-4ADC-87C2-A18FD1D03F46}">
      <dsp:nvSpPr>
        <dsp:cNvPr id="0" name=""/>
        <dsp:cNvSpPr/>
      </dsp:nvSpPr>
      <dsp:spPr>
        <a:xfrm>
          <a:off x="1004" y="206083"/>
          <a:ext cx="3656707" cy="1828353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Early</a:t>
          </a:r>
          <a:endParaRPr lang="en-US" sz="6500" kern="1200" dirty="0"/>
        </a:p>
      </dsp:txBody>
      <dsp:txXfrm>
        <a:off x="54555" y="259634"/>
        <a:ext cx="3549605" cy="1721251"/>
      </dsp:txXfrm>
    </dsp:sp>
    <dsp:sp modelId="{BB916889-C21F-4D70-BA0E-CBDBAD078404}">
      <dsp:nvSpPr>
        <dsp:cNvPr id="0" name=""/>
        <dsp:cNvSpPr/>
      </dsp:nvSpPr>
      <dsp:spPr>
        <a:xfrm>
          <a:off x="366675" y="2034437"/>
          <a:ext cx="365670" cy="1371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265"/>
              </a:lnTo>
              <a:lnTo>
                <a:pt x="365670" y="137126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F037F-BCAE-4487-BFD6-9FC9C1B7EFBB}">
      <dsp:nvSpPr>
        <dsp:cNvPr id="0" name=""/>
        <dsp:cNvSpPr/>
      </dsp:nvSpPr>
      <dsp:spPr>
        <a:xfrm>
          <a:off x="732345" y="2491525"/>
          <a:ext cx="2925365" cy="1828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Within 2 weeks</a:t>
          </a:r>
          <a:endParaRPr lang="en-US" sz="5600" kern="1200" dirty="0"/>
        </a:p>
      </dsp:txBody>
      <dsp:txXfrm>
        <a:off x="785896" y="2545076"/>
        <a:ext cx="2818263" cy="1721251"/>
      </dsp:txXfrm>
    </dsp:sp>
    <dsp:sp modelId="{85059DBE-E5E7-41D4-A0AC-9AEB55BC0D6F}">
      <dsp:nvSpPr>
        <dsp:cNvPr id="0" name=""/>
        <dsp:cNvSpPr/>
      </dsp:nvSpPr>
      <dsp:spPr>
        <a:xfrm>
          <a:off x="4571888" y="206083"/>
          <a:ext cx="3656707" cy="18283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Urgent</a:t>
          </a:r>
          <a:endParaRPr lang="en-US" sz="6500" kern="1200" dirty="0"/>
        </a:p>
      </dsp:txBody>
      <dsp:txXfrm>
        <a:off x="4625439" y="259634"/>
        <a:ext cx="3549605" cy="1721251"/>
      </dsp:txXfrm>
    </dsp:sp>
    <dsp:sp modelId="{49F99874-D25A-4E11-8050-FDC28397CDDC}">
      <dsp:nvSpPr>
        <dsp:cNvPr id="0" name=""/>
        <dsp:cNvSpPr/>
      </dsp:nvSpPr>
      <dsp:spPr>
        <a:xfrm>
          <a:off x="4937559" y="2034437"/>
          <a:ext cx="365670" cy="1371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265"/>
              </a:lnTo>
              <a:lnTo>
                <a:pt x="365670" y="137126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C6AAEE-A593-4187-8AF6-3A12561AB345}">
      <dsp:nvSpPr>
        <dsp:cNvPr id="0" name=""/>
        <dsp:cNvSpPr/>
      </dsp:nvSpPr>
      <dsp:spPr>
        <a:xfrm>
          <a:off x="5303229" y="2491525"/>
          <a:ext cx="2925365" cy="1828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Within 24 hours</a:t>
          </a:r>
          <a:endParaRPr lang="en-US" sz="5600" kern="1200" dirty="0"/>
        </a:p>
      </dsp:txBody>
      <dsp:txXfrm>
        <a:off x="5356780" y="2545076"/>
        <a:ext cx="2818263" cy="1721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AC39A-1436-4F22-8892-226358E468B7}">
      <dsp:nvSpPr>
        <dsp:cNvPr id="0" name=""/>
        <dsp:cNvSpPr/>
      </dsp:nvSpPr>
      <dsp:spPr>
        <a:xfrm>
          <a:off x="40" y="203564"/>
          <a:ext cx="3845569" cy="6912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Early</a:t>
          </a:r>
          <a:endParaRPr lang="en-US" sz="2400" kern="1200" dirty="0"/>
        </a:p>
      </dsp:txBody>
      <dsp:txXfrm>
        <a:off x="40" y="203564"/>
        <a:ext cx="3845569" cy="691200"/>
      </dsp:txXfrm>
    </dsp:sp>
    <dsp:sp modelId="{5F8C1E91-471D-478E-BF98-FDD9F4739640}">
      <dsp:nvSpPr>
        <dsp:cNvPr id="0" name=""/>
        <dsp:cNvSpPr/>
      </dsp:nvSpPr>
      <dsp:spPr>
        <a:xfrm>
          <a:off x="40" y="894764"/>
          <a:ext cx="3845569" cy="396103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persistent symptoms despite optimal therapy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frequent recurrence (</a:t>
          </a:r>
          <a:r>
            <a:rPr lang="en-US" sz="2400" kern="1200" dirty="0" smtClean="0">
              <a:latin typeface="Times New Roman"/>
              <a:cs typeface="Times New Roman"/>
            </a:rPr>
            <a:t>≥</a:t>
          </a:r>
          <a:r>
            <a:rPr lang="en-US" sz="2400" kern="1200" dirty="0" smtClean="0"/>
            <a:t>4 per year)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suspected malignancy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immunodeficiency</a:t>
          </a:r>
          <a:endParaRPr lang="en-US" sz="2400" kern="1200" dirty="0"/>
        </a:p>
      </dsp:txBody>
      <dsp:txXfrm>
        <a:off x="40" y="894764"/>
        <a:ext cx="3845569" cy="3961034"/>
      </dsp:txXfrm>
    </dsp:sp>
    <dsp:sp modelId="{4C9C8315-C3C2-4149-9D53-C48DDF9914F7}">
      <dsp:nvSpPr>
        <dsp:cNvPr id="0" name=""/>
        <dsp:cNvSpPr/>
      </dsp:nvSpPr>
      <dsp:spPr>
        <a:xfrm>
          <a:off x="4383989" y="203564"/>
          <a:ext cx="3845569" cy="691200"/>
        </a:xfrm>
        <a:prstGeom prst="rect">
          <a:avLst/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tint val="92000"/>
                <a:satMod val="170000"/>
              </a:schemeClr>
            </a:gs>
            <a:gs pos="15000">
              <a:schemeClr val="accent3">
                <a:hueOff val="-16826439"/>
                <a:satOff val="-8652"/>
                <a:lumOff val="-3725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16826439"/>
                <a:satOff val="-8652"/>
                <a:lumOff val="-3725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16826439"/>
                <a:satOff val="-8652"/>
                <a:lumOff val="-372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-16826439"/>
              <a:satOff val="-8652"/>
              <a:lumOff val="-3725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Urgent</a:t>
          </a:r>
          <a:endParaRPr lang="en-US" sz="2400" kern="1200" dirty="0"/>
        </a:p>
      </dsp:txBody>
      <dsp:txXfrm>
        <a:off x="4383989" y="203564"/>
        <a:ext cx="3845569" cy="691200"/>
      </dsp:txXfrm>
    </dsp:sp>
    <dsp:sp modelId="{87E70D31-9FD8-4E3D-B081-A1A5499855D4}">
      <dsp:nvSpPr>
        <dsp:cNvPr id="0" name=""/>
        <dsp:cNvSpPr/>
      </dsp:nvSpPr>
      <dsp:spPr>
        <a:xfrm>
          <a:off x="4383989" y="894764"/>
          <a:ext cx="3845569" cy="3961034"/>
        </a:xfrm>
        <a:prstGeom prst="rect">
          <a:avLst/>
        </a:prstGeom>
        <a:solidFill>
          <a:schemeClr val="accent3">
            <a:tint val="40000"/>
            <a:alpha val="90000"/>
            <a:hueOff val="-16376792"/>
            <a:satOff val="-13475"/>
            <a:lumOff val="-1371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6376792"/>
              <a:satOff val="-13475"/>
              <a:lumOff val="-1371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periorbital</a:t>
          </a:r>
          <a:r>
            <a:rPr lang="en-US" sz="2400" kern="1200" dirty="0" smtClean="0"/>
            <a:t> edema/erythema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displaced globe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double vision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restricted eye movement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reduced vision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severe frontal headache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forehead swelling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neurological manifestation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septicaemia</a:t>
          </a:r>
          <a:endParaRPr lang="en-US" sz="2400" kern="1200" dirty="0"/>
        </a:p>
      </dsp:txBody>
      <dsp:txXfrm>
        <a:off x="4383989" y="894764"/>
        <a:ext cx="3845569" cy="3961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AC39A-1436-4F22-8892-226358E468B7}">
      <dsp:nvSpPr>
        <dsp:cNvPr id="0" name=""/>
        <dsp:cNvSpPr/>
      </dsp:nvSpPr>
      <dsp:spPr>
        <a:xfrm>
          <a:off x="40" y="68646"/>
          <a:ext cx="3845569" cy="748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Early</a:t>
          </a:r>
          <a:endParaRPr lang="en-US" sz="2600" kern="1200" dirty="0"/>
        </a:p>
      </dsp:txBody>
      <dsp:txXfrm>
        <a:off x="40" y="68646"/>
        <a:ext cx="3845569" cy="748800"/>
      </dsp:txXfrm>
    </dsp:sp>
    <dsp:sp modelId="{5F8C1E91-471D-478E-BF98-FDD9F4739640}">
      <dsp:nvSpPr>
        <dsp:cNvPr id="0" name=""/>
        <dsp:cNvSpPr/>
      </dsp:nvSpPr>
      <dsp:spPr>
        <a:xfrm>
          <a:off x="40" y="817446"/>
          <a:ext cx="3845569" cy="363987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failed a course of optimal medical therapy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&gt;3 sinus infection per year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suspected fungal infections, </a:t>
          </a:r>
          <a:r>
            <a:rPr lang="en-US" sz="2600" kern="1200" dirty="0" err="1" smtClean="0"/>
            <a:t>granulomatous</a:t>
          </a:r>
          <a:r>
            <a:rPr lang="en-US" sz="2600" kern="1200" dirty="0" smtClean="0"/>
            <a:t> disease or malignancy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immunodeficiency</a:t>
          </a:r>
          <a:endParaRPr lang="en-US" sz="2600" kern="1200" dirty="0"/>
        </a:p>
      </dsp:txBody>
      <dsp:txXfrm>
        <a:off x="40" y="817446"/>
        <a:ext cx="3845569" cy="3639870"/>
      </dsp:txXfrm>
    </dsp:sp>
    <dsp:sp modelId="{4C9C8315-C3C2-4149-9D53-C48DDF9914F7}">
      <dsp:nvSpPr>
        <dsp:cNvPr id="0" name=""/>
        <dsp:cNvSpPr/>
      </dsp:nvSpPr>
      <dsp:spPr>
        <a:xfrm>
          <a:off x="4383989" y="68646"/>
          <a:ext cx="3845569" cy="748800"/>
        </a:xfrm>
        <a:prstGeom prst="rect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Urgent</a:t>
          </a:r>
          <a:endParaRPr lang="en-US" sz="2600" kern="1200" dirty="0"/>
        </a:p>
      </dsp:txBody>
      <dsp:txXfrm>
        <a:off x="4383989" y="68646"/>
        <a:ext cx="3845569" cy="748800"/>
      </dsp:txXfrm>
    </dsp:sp>
    <dsp:sp modelId="{87E70D31-9FD8-4E3D-B081-A1A5499855D4}">
      <dsp:nvSpPr>
        <dsp:cNvPr id="0" name=""/>
        <dsp:cNvSpPr/>
      </dsp:nvSpPr>
      <dsp:spPr>
        <a:xfrm>
          <a:off x="4383989" y="817446"/>
          <a:ext cx="3845569" cy="3639870"/>
        </a:xfrm>
        <a:prstGeom prst="rect">
          <a:avLst/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13007634"/>
              <a:satOff val="-6496"/>
              <a:lumOff val="306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Severe pain or swelling of the sinus areas (lower threshold for immunocompromised patients e.g. uncontrolled diabetes, end stage renal failure, HIV)</a:t>
          </a:r>
          <a:endParaRPr lang="en-US" sz="2600" kern="1200" dirty="0"/>
        </a:p>
      </dsp:txBody>
      <dsp:txXfrm>
        <a:off x="4383989" y="817446"/>
        <a:ext cx="3845569" cy="36398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3FFADF-4F93-4161-A236-34F6C9BDE5AC}">
      <dsp:nvSpPr>
        <dsp:cNvPr id="0" name=""/>
        <dsp:cNvSpPr/>
      </dsp:nvSpPr>
      <dsp:spPr>
        <a:xfrm>
          <a:off x="9070" y="2966275"/>
          <a:ext cx="2160910" cy="1621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Indication of Surgery </a:t>
          </a:r>
          <a:endParaRPr lang="ms-MY" sz="3600" kern="1200" dirty="0"/>
        </a:p>
      </dsp:txBody>
      <dsp:txXfrm>
        <a:off x="56559" y="3013764"/>
        <a:ext cx="2065932" cy="1526417"/>
      </dsp:txXfrm>
    </dsp:sp>
    <dsp:sp modelId="{3B7E6B76-DB9C-478A-A671-ACCE18224C7B}">
      <dsp:nvSpPr>
        <dsp:cNvPr id="0" name=""/>
        <dsp:cNvSpPr/>
      </dsp:nvSpPr>
      <dsp:spPr>
        <a:xfrm rot="18368507">
          <a:off x="1869384" y="3170086"/>
          <a:ext cx="1465556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465556" y="1512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ms-MY" sz="500" kern="1200"/>
        </a:p>
      </dsp:txBody>
      <dsp:txXfrm>
        <a:off x="2565523" y="3148571"/>
        <a:ext cx="73277" cy="73277"/>
      </dsp:txXfrm>
    </dsp:sp>
    <dsp:sp modelId="{C916D19A-F1B1-454F-839D-EDAC55C7898B}">
      <dsp:nvSpPr>
        <dsp:cNvPr id="0" name=""/>
        <dsp:cNvSpPr/>
      </dsp:nvSpPr>
      <dsp:spPr>
        <a:xfrm>
          <a:off x="3034344" y="2053220"/>
          <a:ext cx="2160910" cy="10804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ARS</a:t>
          </a:r>
          <a:endParaRPr lang="ms-MY" sz="3600" kern="1200" dirty="0"/>
        </a:p>
      </dsp:txBody>
      <dsp:txXfrm>
        <a:off x="3065989" y="2084865"/>
        <a:ext cx="2097620" cy="1017165"/>
      </dsp:txXfrm>
    </dsp:sp>
    <dsp:sp modelId="{1EE5220B-9ED4-4063-9D65-D25891521FCC}">
      <dsp:nvSpPr>
        <dsp:cNvPr id="0" name=""/>
        <dsp:cNvSpPr/>
      </dsp:nvSpPr>
      <dsp:spPr>
        <a:xfrm rot="19457599">
          <a:off x="5095203" y="2267693"/>
          <a:ext cx="1064467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064467" y="151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ms-MY" sz="500" kern="1200"/>
        </a:p>
      </dsp:txBody>
      <dsp:txXfrm>
        <a:off x="5600825" y="2256205"/>
        <a:ext cx="53223" cy="53223"/>
      </dsp:txXfrm>
    </dsp:sp>
    <dsp:sp modelId="{5922A8D9-5752-4C5D-95D7-3CD1072D0A1A}">
      <dsp:nvSpPr>
        <dsp:cNvPr id="0" name=""/>
        <dsp:cNvSpPr/>
      </dsp:nvSpPr>
      <dsp:spPr>
        <a:xfrm>
          <a:off x="6059619" y="928693"/>
          <a:ext cx="2160910" cy="20869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 clinical improvement after 24-48 hrs of IV antibiotics</a:t>
          </a:r>
          <a:endParaRPr lang="ms-MY" sz="2400" kern="1200" dirty="0"/>
        </a:p>
      </dsp:txBody>
      <dsp:txXfrm>
        <a:off x="6120745" y="989819"/>
        <a:ext cx="2038658" cy="1964733"/>
      </dsp:txXfrm>
    </dsp:sp>
    <dsp:sp modelId="{38391DCE-2D1B-446B-B0A1-F1C60CFFC2FC}">
      <dsp:nvSpPr>
        <dsp:cNvPr id="0" name=""/>
        <dsp:cNvSpPr/>
      </dsp:nvSpPr>
      <dsp:spPr>
        <a:xfrm rot="3147146">
          <a:off x="4918267" y="3140587"/>
          <a:ext cx="1418339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418339" y="151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ms-MY" sz="500" kern="1200"/>
        </a:p>
      </dsp:txBody>
      <dsp:txXfrm>
        <a:off x="5591978" y="3120253"/>
        <a:ext cx="70916" cy="70916"/>
      </dsp:txXfrm>
    </dsp:sp>
    <dsp:sp modelId="{1D94C9C3-1866-440B-AC7D-CF91D42FF379}">
      <dsp:nvSpPr>
        <dsp:cNvPr id="0" name=""/>
        <dsp:cNvSpPr/>
      </dsp:nvSpPr>
      <dsp:spPr>
        <a:xfrm>
          <a:off x="6059619" y="3177747"/>
          <a:ext cx="2160910" cy="10804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Orbital or intracranial complications</a:t>
          </a:r>
          <a:endParaRPr lang="ms-MY" sz="2400" kern="1200" dirty="0"/>
        </a:p>
      </dsp:txBody>
      <dsp:txXfrm>
        <a:off x="6091264" y="3209392"/>
        <a:ext cx="2097620" cy="1017165"/>
      </dsp:txXfrm>
    </dsp:sp>
    <dsp:sp modelId="{B4693D0A-12BF-4E9C-BDE0-D509F541F783}">
      <dsp:nvSpPr>
        <dsp:cNvPr id="0" name=""/>
        <dsp:cNvSpPr/>
      </dsp:nvSpPr>
      <dsp:spPr>
        <a:xfrm rot="3231493">
          <a:off x="1869384" y="4353611"/>
          <a:ext cx="1465556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1465556" y="1512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ms-MY" sz="500" kern="1200"/>
        </a:p>
      </dsp:txBody>
      <dsp:txXfrm>
        <a:off x="2565523" y="4332097"/>
        <a:ext cx="73277" cy="73277"/>
      </dsp:txXfrm>
    </dsp:sp>
    <dsp:sp modelId="{3D41C35F-72F9-4A43-A495-BEFF5E09B1E8}">
      <dsp:nvSpPr>
        <dsp:cNvPr id="0" name=""/>
        <dsp:cNvSpPr/>
      </dsp:nvSpPr>
      <dsp:spPr>
        <a:xfrm>
          <a:off x="3034344" y="4420271"/>
          <a:ext cx="2160910" cy="10804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CRS</a:t>
          </a:r>
          <a:endParaRPr lang="ms-MY" sz="3600" kern="1200" dirty="0"/>
        </a:p>
      </dsp:txBody>
      <dsp:txXfrm>
        <a:off x="3065989" y="4451916"/>
        <a:ext cx="2097620" cy="1017165"/>
      </dsp:txXfrm>
    </dsp:sp>
    <dsp:sp modelId="{E58E4DD3-E3C5-4399-A83E-7F0B55285B99}">
      <dsp:nvSpPr>
        <dsp:cNvPr id="0" name=""/>
        <dsp:cNvSpPr/>
      </dsp:nvSpPr>
      <dsp:spPr>
        <a:xfrm>
          <a:off x="5195255" y="4945374"/>
          <a:ext cx="864364" cy="30248"/>
        </a:xfrm>
        <a:custGeom>
          <a:avLst/>
          <a:gdLst/>
          <a:ahLst/>
          <a:cxnLst/>
          <a:rect l="0" t="0" r="0" b="0"/>
          <a:pathLst>
            <a:path>
              <a:moveTo>
                <a:pt x="0" y="15124"/>
              </a:moveTo>
              <a:lnTo>
                <a:pt x="864364" y="151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ms-MY" sz="500" kern="1200"/>
        </a:p>
      </dsp:txBody>
      <dsp:txXfrm>
        <a:off x="5605828" y="4938889"/>
        <a:ext cx="43218" cy="43218"/>
      </dsp:txXfrm>
    </dsp:sp>
    <dsp:sp modelId="{77B6DF7B-2376-40D9-9A56-CC70E74811FC}">
      <dsp:nvSpPr>
        <dsp:cNvPr id="0" name=""/>
        <dsp:cNvSpPr/>
      </dsp:nvSpPr>
      <dsp:spPr>
        <a:xfrm>
          <a:off x="6059619" y="4420271"/>
          <a:ext cx="2160910" cy="10804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Fail optimal medical therapy</a:t>
          </a:r>
          <a:endParaRPr lang="ms-MY" sz="2500" kern="1200" dirty="0"/>
        </a:p>
      </dsp:txBody>
      <dsp:txXfrm>
        <a:off x="6091264" y="4451916"/>
        <a:ext cx="2097620" cy="10171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3593D-AFEB-4F63-A43E-10F18A35F528}">
      <dsp:nvSpPr>
        <dsp:cNvPr id="0" name=""/>
        <dsp:cNvSpPr/>
      </dsp:nvSpPr>
      <dsp:spPr>
        <a:xfrm>
          <a:off x="3997023" y="2315842"/>
          <a:ext cx="2411190" cy="2073921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Minimally invasive technique</a:t>
          </a:r>
          <a:endParaRPr lang="ms-MY" sz="2400" kern="1200" dirty="0"/>
        </a:p>
      </dsp:txBody>
      <dsp:txXfrm>
        <a:off x="4456572" y="2801648"/>
        <a:ext cx="1492092" cy="1066038"/>
      </dsp:txXfrm>
    </dsp:sp>
    <dsp:sp modelId="{B7A576E4-FD30-40E0-94C1-00B6CB29B57D}">
      <dsp:nvSpPr>
        <dsp:cNvPr id="0" name=""/>
        <dsp:cNvSpPr/>
      </dsp:nvSpPr>
      <dsp:spPr>
        <a:xfrm>
          <a:off x="1371378" y="1830385"/>
          <a:ext cx="2731504" cy="2262122"/>
        </a:xfrm>
        <a:prstGeom prst="gear6">
          <a:avLst/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Most common surgical treatment</a:t>
          </a:r>
          <a:endParaRPr lang="ms-MY" sz="2400" kern="1200" dirty="0"/>
        </a:p>
      </dsp:txBody>
      <dsp:txXfrm>
        <a:off x="2009104" y="2403323"/>
        <a:ext cx="1456052" cy="1116246"/>
      </dsp:txXfrm>
    </dsp:sp>
    <dsp:sp modelId="{9177D95B-6175-419F-A389-F2EACF37E17A}">
      <dsp:nvSpPr>
        <dsp:cNvPr id="0" name=""/>
        <dsp:cNvSpPr/>
      </dsp:nvSpPr>
      <dsp:spPr>
        <a:xfrm rot="20700000">
          <a:off x="2819476" y="142543"/>
          <a:ext cx="2604372" cy="2373879"/>
        </a:xfrm>
        <a:prstGeom prst="gear6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Uses endoscope </a:t>
          </a:r>
          <a:endParaRPr lang="ms-MY" sz="2400" kern="1200" dirty="0"/>
        </a:p>
      </dsp:txBody>
      <dsp:txXfrm rot="-20700000">
        <a:off x="3404362" y="649533"/>
        <a:ext cx="1434599" cy="1359899"/>
      </dsp:txXfrm>
    </dsp:sp>
    <dsp:sp modelId="{8976D051-BB5F-4FFD-BDC4-84166FB3AABA}">
      <dsp:nvSpPr>
        <dsp:cNvPr id="0" name=""/>
        <dsp:cNvSpPr/>
      </dsp:nvSpPr>
      <dsp:spPr>
        <a:xfrm>
          <a:off x="3995510" y="1882302"/>
          <a:ext cx="2967248" cy="2967248"/>
        </a:xfrm>
        <a:prstGeom prst="circularArrow">
          <a:avLst>
            <a:gd name="adj1" fmla="val 4687"/>
            <a:gd name="adj2" fmla="val 299029"/>
            <a:gd name="adj3" fmla="val 2516728"/>
            <a:gd name="adj4" fmla="val 15860065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3AF1D8-F1FF-44CA-96C4-9C5F3430F176}">
      <dsp:nvSpPr>
        <dsp:cNvPr id="0" name=""/>
        <dsp:cNvSpPr/>
      </dsp:nvSpPr>
      <dsp:spPr>
        <a:xfrm>
          <a:off x="1233187" y="1536551"/>
          <a:ext cx="2155891" cy="215589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F7DE6-B616-4059-9860-CDDB535741DF}">
      <dsp:nvSpPr>
        <dsp:cNvPr id="0" name=""/>
        <dsp:cNvSpPr/>
      </dsp:nvSpPr>
      <dsp:spPr>
        <a:xfrm>
          <a:off x="2428893" y="0"/>
          <a:ext cx="2324485" cy="232448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8750D-FDD6-4714-B6A5-3926F5948A31}">
      <dsp:nvSpPr>
        <dsp:cNvPr id="0" name=""/>
        <dsp:cNvSpPr/>
      </dsp:nvSpPr>
      <dsp:spPr>
        <a:xfrm>
          <a:off x="609600" y="0"/>
          <a:ext cx="7797241" cy="1524000"/>
        </a:xfrm>
        <a:prstGeom prst="leftRightRibbon">
          <a:avLst/>
        </a:prstGeom>
        <a:solidFill>
          <a:srgbClr val="89E19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8A10E-FB3D-4B43-B75B-A39E5BB78524}">
      <dsp:nvSpPr>
        <dsp:cNvPr id="0" name=""/>
        <dsp:cNvSpPr/>
      </dsp:nvSpPr>
      <dsp:spPr>
        <a:xfrm>
          <a:off x="1165818" y="243841"/>
          <a:ext cx="3360486" cy="746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Improvement of ventilation </a:t>
          </a:r>
          <a:endParaRPr lang="ms-MY" sz="1500" b="1" kern="1200" dirty="0">
            <a:solidFill>
              <a:schemeClr val="tx1"/>
            </a:solidFill>
          </a:endParaRPr>
        </a:p>
      </dsp:txBody>
      <dsp:txXfrm>
        <a:off x="1165818" y="243841"/>
        <a:ext cx="3360486" cy="746760"/>
      </dsp:txXfrm>
    </dsp:sp>
    <dsp:sp modelId="{FED114BC-3485-4001-BA76-EA80E1F20A5E}">
      <dsp:nvSpPr>
        <dsp:cNvPr id="0" name=""/>
        <dsp:cNvSpPr/>
      </dsp:nvSpPr>
      <dsp:spPr>
        <a:xfrm>
          <a:off x="4352661" y="548647"/>
          <a:ext cx="3558552" cy="746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tx1"/>
              </a:solidFill>
            </a:rPr>
            <a:t>Restoration of nasal cavity &amp; paranasal sinuses physiological function</a:t>
          </a:r>
          <a:endParaRPr lang="ms-MY" sz="1500" b="1" kern="1200" dirty="0">
            <a:solidFill>
              <a:schemeClr val="tx1"/>
            </a:solidFill>
          </a:endParaRPr>
        </a:p>
      </dsp:txBody>
      <dsp:txXfrm>
        <a:off x="4352661" y="548647"/>
        <a:ext cx="3558552" cy="7467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784986-4504-481E-8306-4241390E7483}">
      <dsp:nvSpPr>
        <dsp:cNvPr id="0" name=""/>
        <dsp:cNvSpPr/>
      </dsp:nvSpPr>
      <dsp:spPr>
        <a:xfrm>
          <a:off x="1167717" y="697694"/>
          <a:ext cx="5212344" cy="5307117"/>
        </a:xfrm>
        <a:prstGeom prst="blockArc">
          <a:avLst>
            <a:gd name="adj1" fmla="val 12008129"/>
            <a:gd name="adj2" fmla="val 16656711"/>
            <a:gd name="adj3" fmla="val 4639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229A8-31C2-4D28-A48A-778A953E14D9}">
      <dsp:nvSpPr>
        <dsp:cNvPr id="0" name=""/>
        <dsp:cNvSpPr/>
      </dsp:nvSpPr>
      <dsp:spPr>
        <a:xfrm>
          <a:off x="1192535" y="859056"/>
          <a:ext cx="5348353" cy="5348353"/>
        </a:xfrm>
        <a:prstGeom prst="blockArc">
          <a:avLst>
            <a:gd name="adj1" fmla="val 7398721"/>
            <a:gd name="adj2" fmla="val 11942944"/>
            <a:gd name="adj3" fmla="val 4639"/>
          </a:avLst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3822BF-0DA9-4330-BE94-772A1FAD2E2E}">
      <dsp:nvSpPr>
        <dsp:cNvPr id="0" name=""/>
        <dsp:cNvSpPr/>
      </dsp:nvSpPr>
      <dsp:spPr>
        <a:xfrm>
          <a:off x="1740656" y="1182611"/>
          <a:ext cx="5348353" cy="5348353"/>
        </a:xfrm>
        <a:prstGeom prst="blockArc">
          <a:avLst>
            <a:gd name="adj1" fmla="val 2868914"/>
            <a:gd name="adj2" fmla="val 7931086"/>
            <a:gd name="adj3" fmla="val 4639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18A8B-6951-4659-8050-61500A654C13}">
      <dsp:nvSpPr>
        <dsp:cNvPr id="0" name=""/>
        <dsp:cNvSpPr/>
      </dsp:nvSpPr>
      <dsp:spPr>
        <a:xfrm>
          <a:off x="2248411" y="886161"/>
          <a:ext cx="5348353" cy="5348353"/>
        </a:xfrm>
        <a:prstGeom prst="blockArc">
          <a:avLst>
            <a:gd name="adj1" fmla="val 20442995"/>
            <a:gd name="adj2" fmla="val 3337230"/>
            <a:gd name="adj3" fmla="val 4639"/>
          </a:avLst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8A248-5A42-4BBD-B3C8-3267725A0E46}">
      <dsp:nvSpPr>
        <dsp:cNvPr id="0" name=""/>
        <dsp:cNvSpPr/>
      </dsp:nvSpPr>
      <dsp:spPr>
        <a:xfrm>
          <a:off x="1953447" y="608955"/>
          <a:ext cx="5528699" cy="5667061"/>
        </a:xfrm>
        <a:prstGeom prst="blockArc">
          <a:avLst>
            <a:gd name="adj1" fmla="val 15832007"/>
            <a:gd name="adj2" fmla="val 20404404"/>
            <a:gd name="adj3" fmla="val 46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075CC-06AD-4C90-B144-BA4E58C7D3E0}">
      <dsp:nvSpPr>
        <dsp:cNvPr id="0" name=""/>
        <dsp:cNvSpPr/>
      </dsp:nvSpPr>
      <dsp:spPr>
        <a:xfrm>
          <a:off x="2576549" y="1919309"/>
          <a:ext cx="3771889" cy="32286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FESS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Symptomatic improvement</a:t>
          </a:r>
          <a:endParaRPr lang="ms-MY" sz="3200" b="1" kern="1200" dirty="0"/>
        </a:p>
      </dsp:txBody>
      <dsp:txXfrm>
        <a:off x="3128929" y="2392139"/>
        <a:ext cx="2667129" cy="2283024"/>
      </dsp:txXfrm>
    </dsp:sp>
    <dsp:sp modelId="{4BB14456-657F-4324-8D33-05AA1768B762}">
      <dsp:nvSpPr>
        <dsp:cNvPr id="0" name=""/>
        <dsp:cNvSpPr/>
      </dsp:nvSpPr>
      <dsp:spPr>
        <a:xfrm>
          <a:off x="3148044" y="-53261"/>
          <a:ext cx="2501754" cy="194953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chemeClr val="tx1"/>
              </a:solidFill>
            </a:rPr>
            <a:t>Nasal obstruction</a:t>
          </a:r>
          <a:endParaRPr lang="ms-MY" sz="2400" b="1" kern="1200" dirty="0">
            <a:solidFill>
              <a:schemeClr val="tx1"/>
            </a:solidFill>
          </a:endParaRPr>
        </a:p>
      </dsp:txBody>
      <dsp:txXfrm>
        <a:off x="3514417" y="232241"/>
        <a:ext cx="1769008" cy="1378528"/>
      </dsp:txXfrm>
    </dsp:sp>
    <dsp:sp modelId="{B6717412-A8AE-4B85-A3A8-994C2C68D522}">
      <dsp:nvSpPr>
        <dsp:cNvPr id="0" name=""/>
        <dsp:cNvSpPr/>
      </dsp:nvSpPr>
      <dsp:spPr>
        <a:xfrm>
          <a:off x="6272235" y="1766911"/>
          <a:ext cx="1723054" cy="1723054"/>
        </a:xfrm>
        <a:prstGeom prst="ellipse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chemeClr val="tx1"/>
              </a:solidFill>
            </a:rPr>
            <a:t>Loss of smell</a:t>
          </a:r>
          <a:endParaRPr lang="ms-MY" sz="2400" b="1" kern="1200" dirty="0">
            <a:solidFill>
              <a:schemeClr val="tx1"/>
            </a:solidFill>
          </a:endParaRPr>
        </a:p>
      </dsp:txBody>
      <dsp:txXfrm>
        <a:off x="6524570" y="2019246"/>
        <a:ext cx="1218384" cy="1218384"/>
      </dsp:txXfrm>
    </dsp:sp>
    <dsp:sp modelId="{D75C8708-272F-4137-B241-67A8BA7DDB5C}">
      <dsp:nvSpPr>
        <dsp:cNvPr id="0" name=""/>
        <dsp:cNvSpPr/>
      </dsp:nvSpPr>
      <dsp:spPr>
        <a:xfrm>
          <a:off x="5281644" y="4785395"/>
          <a:ext cx="1723054" cy="1723054"/>
        </a:xfrm>
        <a:prstGeom prst="ellipse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chemeClr val="tx1"/>
              </a:solidFill>
            </a:rPr>
            <a:t>Polyp size</a:t>
          </a:r>
          <a:endParaRPr lang="ms-MY" sz="2400" b="1" kern="1200" dirty="0">
            <a:solidFill>
              <a:schemeClr val="tx1"/>
            </a:solidFill>
          </a:endParaRPr>
        </a:p>
      </dsp:txBody>
      <dsp:txXfrm>
        <a:off x="5533979" y="5037730"/>
        <a:ext cx="1218384" cy="1218384"/>
      </dsp:txXfrm>
    </dsp:sp>
    <dsp:sp modelId="{323A0A32-ADDF-44E7-90BB-DAADFD519AE6}">
      <dsp:nvSpPr>
        <dsp:cNvPr id="0" name=""/>
        <dsp:cNvSpPr/>
      </dsp:nvSpPr>
      <dsp:spPr>
        <a:xfrm>
          <a:off x="1624036" y="4765554"/>
          <a:ext cx="2021797" cy="1762736"/>
        </a:xfrm>
        <a:prstGeom prst="ellipse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chemeClr val="tx1"/>
              </a:solidFill>
            </a:rPr>
            <a:t>Postnasal drip</a:t>
          </a:r>
          <a:endParaRPr lang="ms-MY" sz="2400" b="1" kern="1200" dirty="0">
            <a:solidFill>
              <a:schemeClr val="tx1"/>
            </a:solidFill>
          </a:endParaRPr>
        </a:p>
      </dsp:txBody>
      <dsp:txXfrm>
        <a:off x="1920121" y="5023701"/>
        <a:ext cx="1429627" cy="1246442"/>
      </dsp:txXfrm>
    </dsp:sp>
    <dsp:sp modelId="{76133284-067B-4083-9EB3-3AE00FAD1FF2}">
      <dsp:nvSpPr>
        <dsp:cNvPr id="0" name=""/>
        <dsp:cNvSpPr/>
      </dsp:nvSpPr>
      <dsp:spPr>
        <a:xfrm>
          <a:off x="481052" y="1690719"/>
          <a:ext cx="2238730" cy="1841411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chemeClr val="tx1"/>
              </a:solidFill>
            </a:rPr>
            <a:t>Headache</a:t>
          </a:r>
          <a:endParaRPr lang="ms-MY" sz="2400" b="1" kern="1200" dirty="0">
            <a:solidFill>
              <a:schemeClr val="tx1"/>
            </a:solidFill>
          </a:endParaRPr>
        </a:p>
      </dsp:txBody>
      <dsp:txXfrm>
        <a:off x="808906" y="1960387"/>
        <a:ext cx="1583022" cy="1302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11/5/2017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ms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FE6A8-2BDD-408E-A6B6-8106F4E3C435}" type="slidenum">
              <a:rPr lang="ms-MY" smtClean="0"/>
              <a:t>22</a:t>
            </a:fld>
            <a:endParaRPr lang="ms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7B800-38F0-4A7D-8D18-D974AF62B3AA}" type="datetime1">
              <a:rPr lang="en-MY" smtClean="0"/>
              <a:t>11/5/2017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DD2FD0-607A-4954-A80B-A407123A30A1}" type="datetime1">
              <a:rPr lang="en-MY" smtClean="0"/>
              <a:t>11/5/2017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E1A73-E86E-4238-8257-473DFF67BFFA}" type="datetime1">
              <a:rPr lang="en-MY" smtClean="0"/>
              <a:t>11/5/2017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07E72-C87A-4CCD-A145-31CD64D2B543}" type="datetime1">
              <a:rPr lang="en-MY" smtClean="0"/>
              <a:t>11/5/2017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73341-80B8-4D30-BE58-CC395BE93AFA}" type="datetime1">
              <a:rPr lang="en-MY" smtClean="0"/>
              <a:t>11/5/2017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DAE917-6B75-42EA-AF0D-F8AF0C3675D5}" type="datetime1">
              <a:rPr lang="en-MY" smtClean="0"/>
              <a:t>11/5/2017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5546D5-BA06-4E77-AD32-16A426F913E4}" type="datetime1">
              <a:rPr lang="en-MY" smtClean="0"/>
              <a:t>11/5/2017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29B68-FA03-477B-AC62-E715FD2491CF}" type="datetime1">
              <a:rPr lang="en-MY" smtClean="0"/>
              <a:t>11/5/2017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D0203-2090-409F-A0EB-A4C30BEC4FC9}" type="datetime1">
              <a:rPr lang="en-MY" smtClean="0"/>
              <a:t>11/5/2017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5D69C-FD8B-4334-A4F1-0C9F3F4EDE33}" type="datetime1">
              <a:rPr lang="en-MY" smtClean="0"/>
              <a:t>11/5/2017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99151-DA40-49AC-9191-D0CB394B0D4D}" type="datetime1">
              <a:rPr lang="en-MY" smtClean="0"/>
              <a:t>11/5/2017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7A0B41-71BB-415F-AB13-65A57C01F21D}" type="datetime1">
              <a:rPr lang="en-MY" smtClean="0"/>
              <a:t>11/5/2017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29889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Referral &amp; Surgical Intervention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/>
              <a:t>Dr. Farah Dayana Zahedi</a:t>
            </a:r>
            <a:br>
              <a:rPr lang="en-US" sz="2200" dirty="0"/>
            </a:br>
            <a:r>
              <a:rPr lang="en-US" sz="2200" dirty="0" smtClean="0"/>
              <a:t>LECTURER &amp; OTORHINOLARYNGOLOGIST</a:t>
            </a: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5397"/>
            <a:ext cx="4267200" cy="648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105400" y="6019800"/>
            <a:ext cx="2209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3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REFERRAL - definitions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7934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040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A1296D-87B5-4ADC-87C2-A18FD1D03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4A1296D-87B5-4ADC-87C2-A18FD1D03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4A1296D-87B5-4ADC-87C2-A18FD1D03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059DBE-E5E7-41D4-A0AC-9AEB55BC0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5059DBE-E5E7-41D4-A0AC-9AEB55BC0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5059DBE-E5E7-41D4-A0AC-9AEB55BC0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8823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en-US" b="1" dirty="0" smtClean="0"/>
              <a:t>REFERRAL </a:t>
            </a:r>
            <a:r>
              <a:rPr lang="en-US" b="1" dirty="0" smtClean="0"/>
              <a:t>- </a:t>
            </a:r>
            <a:r>
              <a:rPr lang="en-US" b="1" dirty="0" smtClean="0"/>
              <a:t>definitions</a:t>
            </a:r>
            <a:r>
              <a:rPr lang="en-US" sz="2000" b="1" dirty="0" smtClean="0"/>
              <a:t>-2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364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A1296D-87B5-4ADC-87C2-A18FD1D03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4A1296D-87B5-4ADC-87C2-A18FD1D03F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16889-C21F-4D70-BA0E-CBDBAD078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BB916889-C21F-4D70-BA0E-CBDBAD078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AF037F-BCAE-4487-BFD6-9FC9C1B7E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97AF037F-BCAE-4487-BFD6-9FC9C1B7EF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059DBE-E5E7-41D4-A0AC-9AEB55BC0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85059DBE-E5E7-41D4-A0AC-9AEB55BC0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F99874-D25A-4E11-8050-FDC28397C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49F99874-D25A-4E11-8050-FDC28397CD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C6AAEE-A593-4187-8AF6-3A12561AB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95C6AAEE-A593-4187-8AF6-3A12561AB3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270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Acute </a:t>
            </a:r>
            <a:r>
              <a:rPr lang="en-US" b="1" dirty="0" err="1" smtClean="0"/>
              <a:t>Rhinosinusitis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991876"/>
              </p:ext>
            </p:extLst>
          </p:nvPr>
        </p:nvGraphicFramePr>
        <p:xfrm>
          <a:off x="457200" y="1524000"/>
          <a:ext cx="82296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603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AC39A-1436-4F22-8892-226358E46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94AC39A-1436-4F22-8892-226358E468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8C1E91-471D-478E-BF98-FDD9F4739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F8C1E91-471D-478E-BF98-FDD9F47396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9C8315-C3C2-4149-9D53-C48DDF9914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4C9C8315-C3C2-4149-9D53-C48DDF9914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E70D31-9FD8-4E3D-B081-A1A5499855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7E70D31-9FD8-4E3D-B081-A1A5499855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orbital complication of sinusit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0240"/>
            <a:ext cx="4161050" cy="257176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0240"/>
            <a:ext cx="369691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  <p:sp>
        <p:nvSpPr>
          <p:cNvPr id="2" name="TextBox 1"/>
          <p:cNvSpPr txBox="1"/>
          <p:nvPr/>
        </p:nvSpPr>
        <p:spPr>
          <a:xfrm>
            <a:off x="990600" y="47244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Pott’s</a:t>
            </a:r>
            <a:r>
              <a:rPr lang="en-US" sz="2000" dirty="0" smtClean="0"/>
              <a:t> puffy </a:t>
            </a:r>
            <a:r>
              <a:rPr lang="en-US" sz="2000" dirty="0" err="1" smtClean="0"/>
              <a:t>tumour</a:t>
            </a:r>
            <a:r>
              <a:rPr lang="en-US" sz="2000" dirty="0" smtClean="0"/>
              <a:t> (forehead /frontal swelling)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4730187"/>
            <a:ext cx="3276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Periorbital </a:t>
            </a:r>
            <a:r>
              <a:rPr lang="en-US" sz="2000" dirty="0" err="1" smtClean="0"/>
              <a:t>oedema</a:t>
            </a:r>
            <a:r>
              <a:rPr lang="en-US" sz="2000" dirty="0" smtClean="0"/>
              <a:t>/erythema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801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27038"/>
            <a:ext cx="7498080" cy="868362"/>
          </a:xfrm>
        </p:spPr>
        <p:txBody>
          <a:bodyPr/>
          <a:lstStyle/>
          <a:p>
            <a:r>
              <a:rPr lang="en-US" b="1" dirty="0" smtClean="0"/>
              <a:t>Chronic </a:t>
            </a:r>
            <a:r>
              <a:rPr lang="en-US" b="1" dirty="0" err="1" smtClean="0"/>
              <a:t>Rhinosinusitis</a:t>
            </a:r>
            <a:endParaRPr lang="ms-MY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88734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111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AC39A-1436-4F22-8892-226358E468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94AC39A-1436-4F22-8892-226358E468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8C1E91-471D-478E-BF98-FDD9F4739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F8C1E91-471D-478E-BF98-FDD9F47396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9C8315-C3C2-4149-9D53-C48DDF9914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4C9C8315-C3C2-4149-9D53-C48DDF9914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E70D31-9FD8-4E3D-B081-A1A5499855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7E70D31-9FD8-4E3D-B081-A1A5499855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/>
              <a:t>SURGICAL INTERVENTION</a:t>
            </a:r>
            <a:endParaRPr lang="ms-MY" sz="6000" b="1" dirty="0"/>
          </a:p>
        </p:txBody>
      </p:sp>
      <p:pic>
        <p:nvPicPr>
          <p:cNvPr id="26626" name="Picture 2" descr="Image result for surgery carto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18" y="1743758"/>
            <a:ext cx="4800582" cy="496184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954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868680"/>
          </a:xfrm>
        </p:spPr>
        <p:txBody>
          <a:bodyPr/>
          <a:lstStyle/>
          <a:p>
            <a:r>
              <a:rPr lang="en-US" b="1" dirty="0"/>
              <a:t>Surgical Indications in ARS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350" y="1143000"/>
            <a:ext cx="5704450" cy="55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995974" y="5181600"/>
            <a:ext cx="1928826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Oval 5"/>
          <p:cNvSpPr/>
          <p:nvPr/>
        </p:nvSpPr>
        <p:spPr>
          <a:xfrm>
            <a:off x="4090974" y="5410200"/>
            <a:ext cx="1905000" cy="9096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63798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609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Surgical Indications in </a:t>
            </a:r>
            <a:r>
              <a:rPr lang="en-US" b="1" dirty="0" smtClean="0"/>
              <a:t>CRS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028700"/>
            <a:ext cx="447675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5233974" y="5029200"/>
            <a:ext cx="1928826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46308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527145"/>
              </p:ext>
            </p:extLst>
          </p:nvPr>
        </p:nvGraphicFramePr>
        <p:xfrm>
          <a:off x="457200" y="214290"/>
          <a:ext cx="82296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1454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FFADF-4F93-4161-A236-34F6C9BDE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63FFADF-4F93-4161-A236-34F6C9BDE5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E6B76-DB9C-478A-A671-ACCE18224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B7E6B76-DB9C-478A-A671-ACCE18224C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16D19A-F1B1-454F-839D-EDAC55C78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C916D19A-F1B1-454F-839D-EDAC55C789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E5220B-9ED4-4063-9D65-D2589152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1EE5220B-9ED4-4063-9D65-D25891521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22A8D9-5752-4C5D-95D7-3CD1072D0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922A8D9-5752-4C5D-95D7-3CD1072D0A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391DCE-2D1B-446B-B0A1-F1C60CFF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38391DCE-2D1B-446B-B0A1-F1C60CFFC2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94C9C3-1866-440B-AC7D-CF91D42FF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1D94C9C3-1866-440B-AC7D-CF91D42FF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693D0A-12BF-4E9C-BDE0-D509F541F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4693D0A-12BF-4E9C-BDE0-D509F541F7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41C35F-72F9-4A43-A495-BEFF5E09B1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3D41C35F-72F9-4A43-A495-BEFF5E09B1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8E4DD3-E3C5-4399-A83E-7F0B55285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E58E4DD3-E3C5-4399-A83E-7F0B55285B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B6DF7B-2376-40D9-9A56-CC70E74811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77B6DF7B-2376-40D9-9A56-CC70E74811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chemeClr val="tx1"/>
                </a:solidFill>
              </a:rPr>
              <a:t>Learning Objectives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251192" cy="4800600"/>
          </a:xfrm>
        </p:spPr>
        <p:txBody>
          <a:bodyPr/>
          <a:lstStyle/>
          <a:p>
            <a:r>
              <a:rPr lang="en-MY" dirty="0" smtClean="0"/>
              <a:t>To </a:t>
            </a:r>
            <a:r>
              <a:rPr lang="en-MY" dirty="0" smtClean="0"/>
              <a:t>emphasise </a:t>
            </a:r>
            <a:r>
              <a:rPr lang="en-MY" dirty="0" smtClean="0"/>
              <a:t>on the indications of </a:t>
            </a:r>
            <a:r>
              <a:rPr lang="en-MY" b="1" dirty="0" smtClean="0"/>
              <a:t>early </a:t>
            </a:r>
            <a:r>
              <a:rPr lang="en-MY" b="1" dirty="0" smtClean="0"/>
              <a:t>&amp; </a:t>
            </a:r>
            <a:r>
              <a:rPr lang="en-MY" b="1" dirty="0" smtClean="0"/>
              <a:t>urgent</a:t>
            </a:r>
            <a:r>
              <a:rPr lang="en-MY" dirty="0" smtClean="0"/>
              <a:t> referral for acute </a:t>
            </a:r>
            <a:r>
              <a:rPr lang="en-MY" dirty="0" smtClean="0"/>
              <a:t>&amp; </a:t>
            </a:r>
            <a:r>
              <a:rPr lang="en-MY" dirty="0" smtClean="0"/>
              <a:t>chronic rhinosinusitis to ORL centre</a:t>
            </a:r>
          </a:p>
          <a:p>
            <a:r>
              <a:rPr lang="en-MY" dirty="0" smtClean="0"/>
              <a:t>To educate on indications of surgery in acute </a:t>
            </a:r>
            <a:r>
              <a:rPr lang="en-MY" dirty="0" smtClean="0"/>
              <a:t>&amp; </a:t>
            </a:r>
            <a:r>
              <a:rPr lang="en-MY" dirty="0" smtClean="0"/>
              <a:t>chronic rhinosinusitis</a:t>
            </a:r>
          </a:p>
          <a:p>
            <a:r>
              <a:rPr lang="en-MY" dirty="0" smtClean="0"/>
              <a:t>To explain the </a:t>
            </a:r>
            <a:r>
              <a:rPr lang="en-MY" dirty="0" smtClean="0"/>
              <a:t>benefits </a:t>
            </a:r>
            <a:r>
              <a:rPr lang="en-MY" dirty="0" smtClean="0"/>
              <a:t>of functional </a:t>
            </a:r>
            <a:r>
              <a:rPr lang="en-MY" dirty="0" smtClean="0"/>
              <a:t>endoscopic </a:t>
            </a:r>
            <a:r>
              <a:rPr lang="en-MY" dirty="0" smtClean="0"/>
              <a:t>sinus surgery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513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20</a:t>
            </a:fld>
            <a:endParaRPr lang="en-MY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2438401"/>
            <a:ext cx="743936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6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57256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Functional Endoscopic Sinus Surgery </a:t>
            </a:r>
            <a:r>
              <a:rPr lang="en-US" sz="4000" b="1" dirty="0" smtClean="0"/>
              <a:t>(FESS)</a:t>
            </a:r>
            <a:endParaRPr lang="ms-MY" sz="4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42910" y="1095296"/>
          <a:ext cx="7786742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343675"/>
              </p:ext>
            </p:extLst>
          </p:nvPr>
        </p:nvGraphicFramePr>
        <p:xfrm>
          <a:off x="152400" y="4953000"/>
          <a:ext cx="89154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67436" y="1219200"/>
            <a:ext cx="3000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 Cochrane systematic review &amp; a Health Technology Assessment showed that FESS is a safe surgical procedure with minor complications ranging from 1.1 to 20.8%</a:t>
            </a:r>
            <a:r>
              <a:rPr lang="en-US" i="1" baseline="30000" dirty="0" smtClean="0"/>
              <a:t>45, 49</a:t>
            </a:r>
            <a:endParaRPr lang="ms-MY" i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63246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45. Dalziel </a:t>
            </a:r>
            <a:r>
              <a:rPr lang="en-US" sz="1400" dirty="0" smtClean="0"/>
              <a:t>K, et </a:t>
            </a:r>
            <a:r>
              <a:rPr lang="en-US" sz="1400" dirty="0"/>
              <a:t>al. </a:t>
            </a:r>
            <a:r>
              <a:rPr lang="en-US" sz="1400" dirty="0" smtClean="0"/>
              <a:t> Health </a:t>
            </a:r>
            <a:r>
              <a:rPr lang="en-US" sz="1400" dirty="0" err="1"/>
              <a:t>Technol</a:t>
            </a:r>
            <a:r>
              <a:rPr lang="en-US" sz="1400" dirty="0"/>
              <a:t> Assess. 2003;7(17):iii, </a:t>
            </a:r>
            <a:r>
              <a:rPr lang="en-US" sz="1400" dirty="0" smtClean="0"/>
              <a:t>1-159</a:t>
            </a:r>
          </a:p>
          <a:p>
            <a:r>
              <a:rPr lang="en-US" sz="1400" dirty="0" smtClean="0"/>
              <a:t>49</a:t>
            </a:r>
            <a:r>
              <a:rPr lang="en-US" sz="1400" dirty="0"/>
              <a:t>. Khalil HS, </a:t>
            </a:r>
            <a:r>
              <a:rPr lang="en-US" sz="1400" dirty="0" smtClean="0"/>
              <a:t>et al. Cochrane database </a:t>
            </a:r>
            <a:r>
              <a:rPr lang="en-US" sz="1400" dirty="0" err="1"/>
              <a:t>Syst</a:t>
            </a:r>
            <a:r>
              <a:rPr lang="en-US" sz="1400" dirty="0"/>
              <a:t> Rev 2006;(3):CD004458</a:t>
            </a:r>
            <a:endParaRPr lang="ms-MY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147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6" grpId="0">
        <p:bldAsOne/>
      </p:bldGraphic>
      <p:bldGraphic spid="7" grpId="0">
        <p:bldAsOne/>
      </p:bldGraphic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487116"/>
              </p:ext>
            </p:extLst>
          </p:nvPr>
        </p:nvGraphicFramePr>
        <p:xfrm>
          <a:off x="357158" y="214290"/>
          <a:ext cx="850112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459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b="1" dirty="0" smtClean="0">
                <a:solidFill>
                  <a:schemeClr val="tx1"/>
                </a:solidFill>
              </a:rPr>
              <a:t>Take Home Messages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76DF858-3403-409E-812C-56D26D499CAF}" type="slidenum">
              <a:rPr lang="en-MY" altLang="en-US">
                <a:solidFill>
                  <a:srgbClr val="B5A788"/>
                </a:solidFill>
                <a:latin typeface="Gill Sans MT" pitchFamily="34" charset="0"/>
              </a:rPr>
              <a:pPr/>
              <a:t>23</a:t>
            </a:fld>
            <a:endParaRPr lang="en-MY" altLang="en-US">
              <a:solidFill>
                <a:srgbClr val="B5A788"/>
              </a:solidFill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 smtClean="0"/>
              <a:t>The indications of referral for acute </a:t>
            </a:r>
            <a:r>
              <a:rPr lang="en-MY" dirty="0" smtClean="0"/>
              <a:t>&amp; </a:t>
            </a:r>
            <a:r>
              <a:rPr lang="en-MY" dirty="0" smtClean="0"/>
              <a:t>chronic rhinosinusitis are very important especially for the primary </a:t>
            </a:r>
            <a:r>
              <a:rPr lang="en-MY" dirty="0" smtClean="0"/>
              <a:t>care.</a:t>
            </a:r>
            <a:endParaRPr lang="en-MY" dirty="0" smtClean="0"/>
          </a:p>
          <a:p>
            <a:r>
              <a:rPr lang="en-MY" dirty="0" smtClean="0"/>
              <a:t>The indications of surgery </a:t>
            </a:r>
            <a:r>
              <a:rPr lang="en-MY" dirty="0" smtClean="0"/>
              <a:t>are:</a:t>
            </a:r>
            <a:endParaRPr lang="en-MY" dirty="0" smtClean="0"/>
          </a:p>
          <a:p>
            <a:pPr lvl="1"/>
            <a:r>
              <a:rPr lang="en-MY" dirty="0" smtClean="0"/>
              <a:t>ARS </a:t>
            </a:r>
            <a:r>
              <a:rPr lang="en-MY" dirty="0" smtClean="0"/>
              <a:t>with orbital or intracranial complications</a:t>
            </a:r>
          </a:p>
          <a:p>
            <a:pPr lvl="1"/>
            <a:r>
              <a:rPr lang="en-MY" dirty="0" smtClean="0"/>
              <a:t>CRS which fails </a:t>
            </a:r>
            <a:r>
              <a:rPr lang="en-MY" dirty="0" smtClean="0"/>
              <a:t>optimal medical therapy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9179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Image result for funny thank you cartoon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s-MY"/>
          </a:p>
        </p:txBody>
      </p:sp>
      <p:sp>
        <p:nvSpPr>
          <p:cNvPr id="31748" name="AutoShape 4" descr="Image result for funny thank you cartoon imag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s-MY"/>
          </a:p>
        </p:txBody>
      </p:sp>
      <p:pic>
        <p:nvPicPr>
          <p:cNvPr id="31750" name="Picture 6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2225" y="1357298"/>
            <a:ext cx="6124575" cy="4295775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24</a:t>
            </a:fld>
            <a:endParaRPr lang="en-MY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83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381000"/>
            <a:ext cx="7318375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WHEN TO REFER?</a:t>
            </a:r>
            <a:endParaRPr lang="en-US" sz="6000" b="1" dirty="0"/>
          </a:p>
        </p:txBody>
      </p:sp>
      <p:sp>
        <p:nvSpPr>
          <p:cNvPr id="4" name="AutoShape 2" descr="Image result for doctor thinking carto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doctor thinking carto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doctor thinking carto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doctor thinking carto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Image result for doctor thinking cartoon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3657600" cy="357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034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50838"/>
            <a:ext cx="7498080" cy="1143000"/>
          </a:xfrm>
        </p:spPr>
        <p:txBody>
          <a:bodyPr/>
          <a:lstStyle/>
          <a:p>
            <a:r>
              <a:rPr lang="en-US" b="1" dirty="0" smtClean="0"/>
              <a:t>REFERRAL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03592" cy="4800600"/>
          </a:xfrm>
        </p:spPr>
        <p:txBody>
          <a:bodyPr/>
          <a:lstStyle/>
          <a:p>
            <a:r>
              <a:rPr lang="en-US" dirty="0" smtClean="0"/>
              <a:t>There is no </a:t>
            </a:r>
            <a:r>
              <a:rPr lang="en-US" dirty="0"/>
              <a:t>specific criteria for referral based on current </a:t>
            </a:r>
            <a:r>
              <a:rPr lang="en-US" dirty="0" smtClean="0"/>
              <a:t>available evidence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the CPG, the indication of referral is </a:t>
            </a:r>
            <a:r>
              <a:rPr lang="en-US" dirty="0"/>
              <a:t>based on other guidelines </a:t>
            </a:r>
            <a:r>
              <a:rPr lang="en-US" dirty="0" smtClean="0"/>
              <a:t>&amp; expert opinion </a:t>
            </a:r>
            <a:r>
              <a:rPr lang="en-US" dirty="0"/>
              <a:t>of the CPG DG </a:t>
            </a:r>
            <a:r>
              <a:rPr lang="en-US" dirty="0" smtClean="0"/>
              <a:t>&amp; </a:t>
            </a:r>
            <a:r>
              <a:rPr lang="en-US" dirty="0"/>
              <a:t>RC.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3589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390525"/>
            <a:ext cx="7367587" cy="5025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04914" y="4829172"/>
            <a:ext cx="6929486" cy="4286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295400" y="5734064"/>
            <a:ext cx="7467600" cy="666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Modified from: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Fokkens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WJ, Lund VJ,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Mullol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 et al. European Position Paper on Rhinosinusitis and 	</a:t>
            </a:r>
            <a:r>
              <a:rPr lang="en-US" sz="1400" dirty="0" smtClean="0"/>
              <a:t>   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Nasal Polyps 2012.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Rhinol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Suppl. 2012 Mar (23) : 1-198</a:t>
            </a:r>
          </a:p>
        </p:txBody>
      </p:sp>
    </p:spTree>
    <p:extLst>
      <p:ext uri="{BB962C8B-B14F-4D97-AF65-F5344CB8AC3E}">
        <p14:creationId xmlns:p14="http://schemas.microsoft.com/office/powerpoint/2010/main" val="259265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mage result for acute sinusitis nasal endosco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4457704" cy="3343278"/>
          </a:xfrm>
          <a:prstGeom prst="rect">
            <a:avLst/>
          </a:prstGeom>
          <a:noFill/>
        </p:spPr>
      </p:pic>
      <p:pic>
        <p:nvPicPr>
          <p:cNvPr id="24582" name="Picture 6" descr="Image result for nasal polypos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667000"/>
            <a:ext cx="3929090" cy="3785023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  <p:sp>
        <p:nvSpPr>
          <p:cNvPr id="2" name="Up Arrow 1"/>
          <p:cNvSpPr/>
          <p:nvPr/>
        </p:nvSpPr>
        <p:spPr>
          <a:xfrm>
            <a:off x="2686024" y="3124200"/>
            <a:ext cx="228600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5000" y="3962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Middle turbinate</a:t>
            </a:r>
            <a:endParaRPr lang="en-US" sz="2000" dirty="0"/>
          </a:p>
        </p:txBody>
      </p:sp>
      <p:sp>
        <p:nvSpPr>
          <p:cNvPr id="5" name="Left Arrow 4"/>
          <p:cNvSpPr/>
          <p:nvPr/>
        </p:nvSpPr>
        <p:spPr>
          <a:xfrm>
            <a:off x="4114800" y="1676400"/>
            <a:ext cx="1447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62600" y="1524000"/>
            <a:ext cx="1116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M</a:t>
            </a:r>
            <a:r>
              <a:rPr lang="en-US" sz="2000" dirty="0" err="1" smtClean="0"/>
              <a:t>ucopus</a:t>
            </a:r>
            <a:endParaRPr lang="en-US" sz="2000" dirty="0"/>
          </a:p>
        </p:txBody>
      </p:sp>
      <p:sp>
        <p:nvSpPr>
          <p:cNvPr id="7" name="Right Arrow 6"/>
          <p:cNvSpPr/>
          <p:nvPr/>
        </p:nvSpPr>
        <p:spPr>
          <a:xfrm>
            <a:off x="4114800" y="4953000"/>
            <a:ext cx="1905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86024" y="4800600"/>
            <a:ext cx="150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Nasal polyp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478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/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66241"/>
            <a:ext cx="5334000" cy="652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entagon 3"/>
          <p:cNvSpPr/>
          <p:nvPr/>
        </p:nvSpPr>
        <p:spPr>
          <a:xfrm>
            <a:off x="2286000" y="2235200"/>
            <a:ext cx="5181600" cy="609600"/>
          </a:xfrm>
          <a:prstGeom prst="homePlat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1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1752516"/>
            <a:ext cx="7724775" cy="377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66241"/>
            <a:ext cx="5334000" cy="652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entagon 3"/>
          <p:cNvSpPr/>
          <p:nvPr/>
        </p:nvSpPr>
        <p:spPr>
          <a:xfrm>
            <a:off x="2286000" y="2235200"/>
            <a:ext cx="5181600" cy="609600"/>
          </a:xfrm>
          <a:prstGeom prst="homePlat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57600" y="5943600"/>
            <a:ext cx="1219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5715000"/>
            <a:ext cx="1219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1076</TotalTime>
  <Words>436</Words>
  <Application>Microsoft Office PowerPoint</Application>
  <PresentationFormat>On-screen Show (4:3)</PresentationFormat>
  <Paragraphs>104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Referral &amp; Surgical Intervention by Dr. Farah Dayana Zahedi LECTURER &amp; OTORHINOLARYNGOLOGIST </vt:lpstr>
      <vt:lpstr>Learning Objectives</vt:lpstr>
      <vt:lpstr>WHEN TO REFER?</vt:lpstr>
      <vt:lpstr>REFERRAL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REFERRAL - definitions</vt:lpstr>
      <vt:lpstr>REFERRAL - definitions-2</vt:lpstr>
      <vt:lpstr>Acute Rhinosinusitis</vt:lpstr>
      <vt:lpstr>PowerPoint Presentation</vt:lpstr>
      <vt:lpstr>Chronic Rhinosinusitis</vt:lpstr>
      <vt:lpstr>SURGICAL INTERVENTION</vt:lpstr>
      <vt:lpstr>Surgical Indications in ARS</vt:lpstr>
      <vt:lpstr>Surgical Indications in CRS</vt:lpstr>
      <vt:lpstr>PowerPoint Presentation</vt:lpstr>
      <vt:lpstr>PowerPoint Presentation</vt:lpstr>
      <vt:lpstr>Functional Endoscopic Sinus Surgery (FESS)</vt:lpstr>
      <vt:lpstr>PowerPoint Presentation</vt:lpstr>
      <vt:lpstr>Take Home Messages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DrAmin</cp:lastModifiedBy>
  <cp:revision>77</cp:revision>
  <dcterms:created xsi:type="dcterms:W3CDTF">2014-04-15T22:12:47Z</dcterms:created>
  <dcterms:modified xsi:type="dcterms:W3CDTF">2017-05-10T21:50:36Z</dcterms:modified>
</cp:coreProperties>
</file>